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89" r:id="rId3"/>
    <p:sldId id="258" r:id="rId4"/>
    <p:sldId id="290" r:id="rId5"/>
    <p:sldId id="292" r:id="rId6"/>
    <p:sldId id="259" r:id="rId7"/>
    <p:sldId id="260" r:id="rId8"/>
    <p:sldId id="261" r:id="rId9"/>
    <p:sldId id="262" r:id="rId10"/>
    <p:sldId id="263" r:id="rId11"/>
    <p:sldId id="264" r:id="rId12"/>
    <p:sldId id="265" r:id="rId13"/>
    <p:sldId id="266" r:id="rId14"/>
    <p:sldId id="267" r:id="rId15"/>
    <p:sldId id="269" r:id="rId16"/>
    <p:sldId id="270" r:id="rId17"/>
    <p:sldId id="291" r:id="rId18"/>
    <p:sldId id="272" r:id="rId19"/>
    <p:sldId id="271" r:id="rId20"/>
    <p:sldId id="273" r:id="rId21"/>
    <p:sldId id="274" r:id="rId22"/>
    <p:sldId id="275" r:id="rId23"/>
    <p:sldId id="276" r:id="rId24"/>
    <p:sldId id="277" r:id="rId25"/>
    <p:sldId id="278" r:id="rId26"/>
    <p:sldId id="279" r:id="rId27"/>
    <p:sldId id="280" r:id="rId28"/>
    <p:sldId id="283" r:id="rId29"/>
    <p:sldId id="281" r:id="rId30"/>
    <p:sldId id="282" r:id="rId31"/>
    <p:sldId id="288" r:id="rId32"/>
    <p:sldId id="287" r:id="rId33"/>
    <p:sldId id="284" r:id="rId34"/>
    <p:sldId id="286" r:id="rId35"/>
  </p:sldIdLst>
  <p:sldSz cx="18288000" cy="10287000"/>
  <p:notesSz cx="18288000" cy="10287000"/>
  <p:embeddedFontLst>
    <p:embeddedFont>
      <p:font typeface="Tahoma" panose="020B0604030504040204" pitchFamily="34" charset="0"/>
      <p:regular r:id="rId37"/>
      <p:bold r:id="rId38"/>
    </p:embeddedFont>
    <p:embeddedFont>
      <p:font typeface="Lucida Sans" panose="020B0602030504020204" pitchFamily="3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iA0cZawppwX+y54eVrziuV4FGs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53"/>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a Ibraheim" userId="f0d5930da1c38f96" providerId="LiveId" clId="{AAD9D1AF-5951-4012-8897-0E9DBEF47281}"/>
    <pc:docChg chg="undo custSel modSld">
      <pc:chgData name="Karima Ibraheim" userId="f0d5930da1c38f96" providerId="LiveId" clId="{AAD9D1AF-5951-4012-8897-0E9DBEF47281}" dt="2024-11-03T23:17:53.724" v="176" actId="688"/>
      <pc:docMkLst>
        <pc:docMk/>
      </pc:docMkLst>
      <pc:sldChg chg="modSp mod">
        <pc:chgData name="Karima Ibraheim" userId="f0d5930da1c38f96" providerId="LiveId" clId="{AAD9D1AF-5951-4012-8897-0E9DBEF47281}" dt="2024-11-03T23:03:50.320" v="75" actId="1076"/>
        <pc:sldMkLst>
          <pc:docMk/>
          <pc:sldMk cId="0" sldId="257"/>
        </pc:sldMkLst>
        <pc:spChg chg="mod">
          <ac:chgData name="Karima Ibraheim" userId="f0d5930da1c38f96" providerId="LiveId" clId="{AAD9D1AF-5951-4012-8897-0E9DBEF47281}" dt="2024-11-03T23:03:50.320" v="75" actId="1076"/>
          <ac:spMkLst>
            <pc:docMk/>
            <pc:sldMk cId="0" sldId="257"/>
            <ac:spMk id="175" creationId="{00000000-0000-0000-0000-000000000000}"/>
          </ac:spMkLst>
        </pc:spChg>
      </pc:sldChg>
      <pc:sldChg chg="modSp mod">
        <pc:chgData name="Karima Ibraheim" userId="f0d5930da1c38f96" providerId="LiveId" clId="{AAD9D1AF-5951-4012-8897-0E9DBEF47281}" dt="2024-11-03T23:04:07.846" v="76" actId="14100"/>
        <pc:sldMkLst>
          <pc:docMk/>
          <pc:sldMk cId="0" sldId="259"/>
        </pc:sldMkLst>
        <pc:spChg chg="mod">
          <ac:chgData name="Karima Ibraheim" userId="f0d5930da1c38f96" providerId="LiveId" clId="{AAD9D1AF-5951-4012-8897-0E9DBEF47281}" dt="2024-11-03T23:04:07.846" v="76" actId="14100"/>
          <ac:spMkLst>
            <pc:docMk/>
            <pc:sldMk cId="0" sldId="259"/>
            <ac:spMk id="235" creationId="{00000000-0000-0000-0000-000000000000}"/>
          </ac:spMkLst>
        </pc:spChg>
      </pc:sldChg>
      <pc:sldChg chg="modSp mod">
        <pc:chgData name="Karima Ibraheim" userId="f0d5930da1c38f96" providerId="LiveId" clId="{AAD9D1AF-5951-4012-8897-0E9DBEF47281}" dt="2024-11-03T23:06:08.728" v="91" actId="1076"/>
        <pc:sldMkLst>
          <pc:docMk/>
          <pc:sldMk cId="0" sldId="261"/>
        </pc:sldMkLst>
        <pc:spChg chg="mod">
          <ac:chgData name="Karima Ibraheim" userId="f0d5930da1c38f96" providerId="LiveId" clId="{AAD9D1AF-5951-4012-8897-0E9DBEF47281}" dt="2024-11-03T23:05:56.811" v="89" actId="14100"/>
          <ac:spMkLst>
            <pc:docMk/>
            <pc:sldMk cId="0" sldId="261"/>
            <ac:spMk id="260" creationId="{00000000-0000-0000-0000-000000000000}"/>
          </ac:spMkLst>
        </pc:spChg>
        <pc:picChg chg="mod">
          <ac:chgData name="Karima Ibraheim" userId="f0d5930da1c38f96" providerId="LiveId" clId="{AAD9D1AF-5951-4012-8897-0E9DBEF47281}" dt="2024-11-03T23:06:08.728" v="91" actId="1076"/>
          <ac:picMkLst>
            <pc:docMk/>
            <pc:sldMk cId="0" sldId="261"/>
            <ac:picMk id="2" creationId="{00000000-0000-0000-0000-000000000000}"/>
          </ac:picMkLst>
        </pc:picChg>
      </pc:sldChg>
      <pc:sldChg chg="modSp mod">
        <pc:chgData name="Karima Ibraheim" userId="f0d5930da1c38f96" providerId="LiveId" clId="{AAD9D1AF-5951-4012-8897-0E9DBEF47281}" dt="2024-11-03T23:07:30.065" v="98" actId="1076"/>
        <pc:sldMkLst>
          <pc:docMk/>
          <pc:sldMk cId="0" sldId="264"/>
        </pc:sldMkLst>
        <pc:spChg chg="mod">
          <ac:chgData name="Karima Ibraheim" userId="f0d5930da1c38f96" providerId="LiveId" clId="{AAD9D1AF-5951-4012-8897-0E9DBEF47281}" dt="2024-11-03T23:06:54.699" v="92" actId="688"/>
          <ac:spMkLst>
            <pc:docMk/>
            <pc:sldMk cId="0" sldId="264"/>
            <ac:spMk id="285" creationId="{00000000-0000-0000-0000-000000000000}"/>
          </ac:spMkLst>
        </pc:spChg>
        <pc:picChg chg="mod modCrop">
          <ac:chgData name="Karima Ibraheim" userId="f0d5930da1c38f96" providerId="LiveId" clId="{AAD9D1AF-5951-4012-8897-0E9DBEF47281}" dt="2024-11-03T23:07:30.065" v="98" actId="1076"/>
          <ac:picMkLst>
            <pc:docMk/>
            <pc:sldMk cId="0" sldId="264"/>
            <ac:picMk id="5" creationId="{C98CCB4E-AFF5-4DC4-9D86-C7A695EEEE66}"/>
          </ac:picMkLst>
        </pc:picChg>
      </pc:sldChg>
      <pc:sldChg chg="addSp modSp mod">
        <pc:chgData name="Karima Ibraheim" userId="f0d5930da1c38f96" providerId="LiveId" clId="{AAD9D1AF-5951-4012-8897-0E9DBEF47281}" dt="2024-11-03T23:02:43.235" v="70" actId="1076"/>
        <pc:sldMkLst>
          <pc:docMk/>
          <pc:sldMk cId="0" sldId="271"/>
        </pc:sldMkLst>
        <pc:spChg chg="mod">
          <ac:chgData name="Karima Ibraheim" userId="f0d5930da1c38f96" providerId="LiveId" clId="{AAD9D1AF-5951-4012-8897-0E9DBEF47281}" dt="2024-11-03T23:02:17.779" v="64" actId="1076"/>
          <ac:spMkLst>
            <pc:docMk/>
            <pc:sldMk cId="0" sldId="271"/>
            <ac:spMk id="344" creationId="{00000000-0000-0000-0000-000000000000}"/>
          </ac:spMkLst>
        </pc:spChg>
        <pc:picChg chg="add mod ord">
          <ac:chgData name="Karima Ibraheim" userId="f0d5930da1c38f96" providerId="LiveId" clId="{AAD9D1AF-5951-4012-8897-0E9DBEF47281}" dt="2024-11-03T23:02:33.879" v="68" actId="1076"/>
          <ac:picMkLst>
            <pc:docMk/>
            <pc:sldMk cId="0" sldId="271"/>
            <ac:picMk id="3" creationId="{5A594EFB-5973-4EB5-AE32-9BEACDEEED5B}"/>
          </ac:picMkLst>
        </pc:picChg>
        <pc:picChg chg="mod modCrop">
          <ac:chgData name="Karima Ibraheim" userId="f0d5930da1c38f96" providerId="LiveId" clId="{AAD9D1AF-5951-4012-8897-0E9DBEF47281}" dt="2024-11-03T23:02:43.235" v="70" actId="1076"/>
          <ac:picMkLst>
            <pc:docMk/>
            <pc:sldMk cId="0" sldId="271"/>
            <ac:picMk id="5" creationId="{7F3359A2-5DC2-4F3A-A004-6F932D0FFB9E}"/>
          </ac:picMkLst>
        </pc:picChg>
      </pc:sldChg>
      <pc:sldChg chg="modSp mod">
        <pc:chgData name="Karima Ibraheim" userId="f0d5930da1c38f96" providerId="LiveId" clId="{AAD9D1AF-5951-4012-8897-0E9DBEF47281}" dt="2024-11-03T23:16:31.006" v="171" actId="1076"/>
        <pc:sldMkLst>
          <pc:docMk/>
          <pc:sldMk cId="0" sldId="277"/>
        </pc:sldMkLst>
        <pc:picChg chg="mod ord modCrop">
          <ac:chgData name="Karima Ibraheim" userId="f0d5930da1c38f96" providerId="LiveId" clId="{AAD9D1AF-5951-4012-8897-0E9DBEF47281}" dt="2024-11-03T23:16:19.870" v="169" actId="14100"/>
          <ac:picMkLst>
            <pc:docMk/>
            <pc:sldMk cId="0" sldId="277"/>
            <ac:picMk id="3" creationId="{0312476F-CC28-46EB-945D-190974A51221}"/>
          </ac:picMkLst>
        </pc:picChg>
        <pc:picChg chg="mod modCrop">
          <ac:chgData name="Karima Ibraheim" userId="f0d5930da1c38f96" providerId="LiveId" clId="{AAD9D1AF-5951-4012-8897-0E9DBEF47281}" dt="2024-11-03T23:16:31.006" v="171" actId="1076"/>
          <ac:picMkLst>
            <pc:docMk/>
            <pc:sldMk cId="0" sldId="277"/>
            <ac:picMk id="5" creationId="{21209BE8-EDB5-4BC6-843F-47ACCC476965}"/>
          </ac:picMkLst>
        </pc:picChg>
      </pc:sldChg>
      <pc:sldChg chg="modSp mod">
        <pc:chgData name="Karima Ibraheim" userId="f0d5930da1c38f96" providerId="LiveId" clId="{AAD9D1AF-5951-4012-8897-0E9DBEF47281}" dt="2024-11-03T23:15:44.014" v="166" actId="1076"/>
        <pc:sldMkLst>
          <pc:docMk/>
          <pc:sldMk cId="0" sldId="278"/>
        </pc:sldMkLst>
        <pc:picChg chg="mod modCrop">
          <ac:chgData name="Karima Ibraheim" userId="f0d5930da1c38f96" providerId="LiveId" clId="{AAD9D1AF-5951-4012-8897-0E9DBEF47281}" dt="2024-11-03T23:15:15.043" v="163" actId="1076"/>
          <ac:picMkLst>
            <pc:docMk/>
            <pc:sldMk cId="0" sldId="278"/>
            <ac:picMk id="10" creationId="{2EC101D6-9CA9-47A1-8FF3-F761245C2EDB}"/>
          </ac:picMkLst>
        </pc:picChg>
        <pc:picChg chg="mod modCrop">
          <ac:chgData name="Karima Ibraheim" userId="f0d5930da1c38f96" providerId="LiveId" clId="{AAD9D1AF-5951-4012-8897-0E9DBEF47281}" dt="2024-11-03T23:15:44.014" v="166" actId="1076"/>
          <ac:picMkLst>
            <pc:docMk/>
            <pc:sldMk cId="0" sldId="278"/>
            <ac:picMk id="11" creationId="{84312900-DE92-4C16-9E62-8FA4AD0C99D9}"/>
          </ac:picMkLst>
        </pc:picChg>
      </pc:sldChg>
      <pc:sldChg chg="modSp mod">
        <pc:chgData name="Karima Ibraheim" userId="f0d5930da1c38f96" providerId="LiveId" clId="{AAD9D1AF-5951-4012-8897-0E9DBEF47281}" dt="2024-11-03T23:17:53.724" v="176" actId="688"/>
        <pc:sldMkLst>
          <pc:docMk/>
          <pc:sldMk cId="0" sldId="284"/>
        </pc:sldMkLst>
        <pc:spChg chg="mod">
          <ac:chgData name="Karima Ibraheim" userId="f0d5930da1c38f96" providerId="LiveId" clId="{AAD9D1AF-5951-4012-8897-0E9DBEF47281}" dt="2024-11-03T23:17:53.724" v="176" actId="688"/>
          <ac:spMkLst>
            <pc:docMk/>
            <pc:sldMk cId="0" sldId="284"/>
            <ac:spMk id="508" creationId="{00000000-0000-0000-0000-000000000000}"/>
          </ac:spMkLst>
        </pc:spChg>
      </pc:sldChg>
      <pc:sldChg chg="modSp mod">
        <pc:chgData name="Karima Ibraheim" userId="f0d5930da1c38f96" providerId="LiveId" clId="{AAD9D1AF-5951-4012-8897-0E9DBEF47281}" dt="2024-11-03T23:03:27.307" v="74" actId="1076"/>
        <pc:sldMkLst>
          <pc:docMk/>
          <pc:sldMk cId="1429601852" sldId="289"/>
        </pc:sldMkLst>
        <pc:spChg chg="mod">
          <ac:chgData name="Karima Ibraheim" userId="f0d5930da1c38f96" providerId="LiveId" clId="{AAD9D1AF-5951-4012-8897-0E9DBEF47281}" dt="2024-11-03T23:03:27.307" v="74" actId="1076"/>
          <ac:spMkLst>
            <pc:docMk/>
            <pc:sldMk cId="1429601852" sldId="289"/>
            <ac:spMk id="89" creationId="{00000000-0000-0000-0000-000000000000}"/>
          </ac:spMkLst>
        </pc:spChg>
      </pc:sldChg>
    </pc:docChg>
  </pc:docChgLst>
  <pc:docChgLst>
    <pc:chgData name="Karima Ibraheim" userId="f0d5930da1c38f96" providerId="LiveId" clId="{CCB08290-476B-4AF9-8D4E-15F06400373A}"/>
    <pc:docChg chg="custSel modSld">
      <pc:chgData name="Karima Ibraheim" userId="f0d5930da1c38f96" providerId="LiveId" clId="{CCB08290-476B-4AF9-8D4E-15F06400373A}" dt="2024-11-04T00:47:16.567" v="45" actId="20577"/>
      <pc:docMkLst>
        <pc:docMk/>
      </pc:docMkLst>
      <pc:sldChg chg="addSp delSp modSp mod">
        <pc:chgData name="Karima Ibraheim" userId="f0d5930da1c38f96" providerId="LiveId" clId="{CCB08290-476B-4AF9-8D4E-15F06400373A}" dt="2024-11-04T00:47:16.567" v="45" actId="20577"/>
        <pc:sldMkLst>
          <pc:docMk/>
          <pc:sldMk cId="0" sldId="265"/>
        </pc:sldMkLst>
        <pc:spChg chg="mod">
          <ac:chgData name="Karima Ibraheim" userId="f0d5930da1c38f96" providerId="LiveId" clId="{CCB08290-476B-4AF9-8D4E-15F06400373A}" dt="2024-11-04T00:47:16.567" v="45" actId="20577"/>
          <ac:spMkLst>
            <pc:docMk/>
            <pc:sldMk cId="0" sldId="265"/>
            <ac:spMk id="13" creationId="{8311F9E8-7031-4EC8-AFE6-18B3DAA69793}"/>
          </ac:spMkLst>
        </pc:spChg>
        <pc:spChg chg="add mod">
          <ac:chgData name="Karima Ibraheim" userId="f0d5930da1c38f96" providerId="LiveId" clId="{CCB08290-476B-4AF9-8D4E-15F06400373A}" dt="2024-11-04T00:47:04.121" v="29" actId="14100"/>
          <ac:spMkLst>
            <pc:docMk/>
            <pc:sldMk cId="0" sldId="265"/>
            <ac:spMk id="14" creationId="{DC46CC86-1BE4-4037-8D87-EF45EA44CE33}"/>
          </ac:spMkLst>
        </pc:spChg>
        <pc:spChg chg="mod">
          <ac:chgData name="Karima Ibraheim" userId="f0d5930da1c38f96" providerId="LiveId" clId="{CCB08290-476B-4AF9-8D4E-15F06400373A}" dt="2024-11-04T00:46:58.215" v="28" actId="1076"/>
          <ac:spMkLst>
            <pc:docMk/>
            <pc:sldMk cId="0" sldId="265"/>
            <ac:spMk id="293" creationId="{00000000-0000-0000-0000-000000000000}"/>
          </ac:spMkLst>
        </pc:spChg>
        <pc:spChg chg="del mod">
          <ac:chgData name="Karima Ibraheim" userId="f0d5930da1c38f96" providerId="LiveId" clId="{CCB08290-476B-4AF9-8D4E-15F06400373A}" dt="2024-11-04T00:46:23.470" v="22" actId="478"/>
          <ac:spMkLst>
            <pc:docMk/>
            <pc:sldMk cId="0" sldId="265"/>
            <ac:spMk id="294" creationId="{00000000-0000-0000-0000-000000000000}"/>
          </ac:spMkLst>
        </pc:spChg>
        <pc:picChg chg="mod modCrop">
          <ac:chgData name="Karima Ibraheim" userId="f0d5930da1c38f96" providerId="LiveId" clId="{CCB08290-476B-4AF9-8D4E-15F06400373A}" dt="2024-11-04T00:46:00.509" v="20" actId="1076"/>
          <ac:picMkLst>
            <pc:docMk/>
            <pc:sldMk cId="0" sldId="265"/>
            <ac:picMk id="6" creationId="{D5F3464D-4B3F-45E0-8A42-C5AF12C4D55C}"/>
          </ac:picMkLst>
        </pc:picChg>
        <pc:picChg chg="del">
          <ac:chgData name="Karima Ibraheim" userId="f0d5930da1c38f96" providerId="LiveId" clId="{CCB08290-476B-4AF9-8D4E-15F06400373A}" dt="2024-11-04T00:43:48.899" v="1" actId="478"/>
          <ac:picMkLst>
            <pc:docMk/>
            <pc:sldMk cId="0" sldId="265"/>
            <ac:picMk id="11" creationId="{60DC3C6B-B897-419A-8088-0E0582500A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1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9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21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2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2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2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2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2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2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2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773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225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2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323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39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3"/>
          <p:cNvSpPr txBox="1">
            <a:spLocks noGrp="1"/>
          </p:cNvSpPr>
          <p:nvPr>
            <p:ph type="body" idx="1"/>
          </p:nvPr>
        </p:nvSpPr>
        <p:spPr>
          <a:xfrm>
            <a:off x="1644650" y="2778442"/>
            <a:ext cx="14923769" cy="338264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350" b="0" i="0">
                <a:solidFill>
                  <a:schemeClr val="dk1"/>
                </a:solidFill>
                <a:latin typeface="Lucida Sans"/>
                <a:ea typeface="Lucida Sans"/>
                <a:cs typeface="Lucida Sans"/>
                <a:sym typeface="Lucida Sans"/>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3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25"/>
        <p:cNvGrpSpPr/>
        <p:nvPr/>
      </p:nvGrpSpPr>
      <p:grpSpPr>
        <a:xfrm>
          <a:off x="0" y="0"/>
          <a:ext cx="0" cy="0"/>
          <a:chOff x="0" y="0"/>
          <a:chExt cx="0" cy="0"/>
        </a:xfrm>
      </p:grpSpPr>
      <p:sp>
        <p:nvSpPr>
          <p:cNvPr id="26" name="Google Shape;26;p34"/>
          <p:cNvSpPr/>
          <p:nvPr/>
        </p:nvSpPr>
        <p:spPr>
          <a:xfrm>
            <a:off x="7818670" y="9209934"/>
            <a:ext cx="3236595" cy="1077595"/>
          </a:xfrm>
          <a:custGeom>
            <a:avLst/>
            <a:gdLst/>
            <a:ahLst/>
            <a:cxnLst/>
            <a:rect l="l" t="t" r="r" b="b"/>
            <a:pathLst>
              <a:path w="3236595" h="1077595" extrusionOk="0">
                <a:moveTo>
                  <a:pt x="3236144" y="1077061"/>
                </a:moveTo>
                <a:lnTo>
                  <a:pt x="232367" y="0"/>
                </a:lnTo>
                <a:lnTo>
                  <a:pt x="0" y="1077061"/>
                </a:lnTo>
                <a:lnTo>
                  <a:pt x="3236144" y="107706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34"/>
          <p:cNvSpPr/>
          <p:nvPr/>
        </p:nvSpPr>
        <p:spPr>
          <a:xfrm>
            <a:off x="6665845" y="9211109"/>
            <a:ext cx="1382395" cy="1076325"/>
          </a:xfrm>
          <a:custGeom>
            <a:avLst/>
            <a:gdLst/>
            <a:ahLst/>
            <a:cxnLst/>
            <a:rect l="l" t="t" r="r" b="b"/>
            <a:pathLst>
              <a:path w="1382395" h="1076325" extrusionOk="0">
                <a:moveTo>
                  <a:pt x="1381826" y="0"/>
                </a:moveTo>
                <a:lnTo>
                  <a:pt x="0" y="837056"/>
                </a:lnTo>
                <a:lnTo>
                  <a:pt x="334990" y="1075887"/>
                </a:lnTo>
                <a:lnTo>
                  <a:pt x="1149670" y="1075887"/>
                </a:lnTo>
                <a:lnTo>
                  <a:pt x="1381826"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34"/>
          <p:cNvSpPr/>
          <p:nvPr/>
        </p:nvSpPr>
        <p:spPr>
          <a:xfrm>
            <a:off x="4353592" y="8066066"/>
            <a:ext cx="2975610" cy="2221230"/>
          </a:xfrm>
          <a:custGeom>
            <a:avLst/>
            <a:gdLst/>
            <a:ahLst/>
            <a:cxnLst/>
            <a:rect l="l" t="t" r="r" b="b"/>
            <a:pathLst>
              <a:path w="2975609" h="2221229" extrusionOk="0">
                <a:moveTo>
                  <a:pt x="1320226" y="0"/>
                </a:moveTo>
                <a:lnTo>
                  <a:pt x="0" y="2158712"/>
                </a:lnTo>
                <a:lnTo>
                  <a:pt x="368343" y="2220930"/>
                </a:lnTo>
                <a:lnTo>
                  <a:pt x="2975180" y="2220930"/>
                </a:lnTo>
                <a:lnTo>
                  <a:pt x="1320226"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34"/>
          <p:cNvSpPr/>
          <p:nvPr/>
        </p:nvSpPr>
        <p:spPr>
          <a:xfrm>
            <a:off x="0" y="1676399"/>
            <a:ext cx="18288000" cy="8610600"/>
          </a:xfrm>
          <a:custGeom>
            <a:avLst/>
            <a:gdLst/>
            <a:ahLst/>
            <a:cxnLst/>
            <a:rect l="l" t="t" r="r" b="b"/>
            <a:pathLst>
              <a:path w="18288000" h="8610600" extrusionOk="0">
                <a:moveTo>
                  <a:pt x="18287988" y="0"/>
                </a:moveTo>
                <a:lnTo>
                  <a:pt x="0" y="0"/>
                </a:lnTo>
                <a:lnTo>
                  <a:pt x="0" y="6934200"/>
                </a:lnTo>
                <a:lnTo>
                  <a:pt x="4772355" y="6934200"/>
                </a:lnTo>
                <a:lnTo>
                  <a:pt x="3491103" y="7710335"/>
                </a:lnTo>
                <a:lnTo>
                  <a:pt x="4044124" y="8610600"/>
                </a:lnTo>
                <a:lnTo>
                  <a:pt x="5245201" y="8610600"/>
                </a:lnTo>
                <a:lnTo>
                  <a:pt x="5566880" y="6934200"/>
                </a:lnTo>
                <a:lnTo>
                  <a:pt x="18287988" y="6934200"/>
                </a:lnTo>
                <a:lnTo>
                  <a:pt x="1828798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 name="Google Shape;30;p34"/>
          <p:cNvPicPr preferRelativeResize="0"/>
          <p:nvPr/>
        </p:nvPicPr>
        <p:blipFill rotWithShape="1">
          <a:blip r:embed="rId2">
            <a:alphaModFix/>
          </a:blip>
          <a:srcRect/>
          <a:stretch/>
        </p:blipFill>
        <p:spPr>
          <a:xfrm>
            <a:off x="0" y="0"/>
            <a:ext cx="6600823" cy="10286995"/>
          </a:xfrm>
          <a:prstGeom prst="rect">
            <a:avLst/>
          </a:prstGeom>
          <a:noFill/>
          <a:ln>
            <a:noFill/>
          </a:ln>
        </p:spPr>
      </p:pic>
      <p:sp>
        <p:nvSpPr>
          <p:cNvPr id="31" name="Google Shape;31;p34"/>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4"/>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5"/>
        <p:cNvGrpSpPr/>
        <p:nvPr/>
      </p:nvGrpSpPr>
      <p:grpSpPr>
        <a:xfrm>
          <a:off x="0" y="0"/>
          <a:ext cx="0" cy="0"/>
          <a:chOff x="0" y="0"/>
          <a:chExt cx="0" cy="0"/>
        </a:xfrm>
      </p:grpSpPr>
      <p:sp>
        <p:nvSpPr>
          <p:cNvPr id="36" name="Google Shape;36;p35"/>
          <p:cNvSpPr txBox="1">
            <a:spLocks noGrp="1"/>
          </p:cNvSpPr>
          <p:nvPr>
            <p:ph type="ctrTitle"/>
          </p:nvPr>
        </p:nvSpPr>
        <p:spPr>
          <a:xfrm>
            <a:off x="4755769" y="2858134"/>
            <a:ext cx="8776461" cy="6324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950" b="1"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5"/>
          <p:cNvSpPr txBox="1">
            <a:spLocks noGrp="1"/>
          </p:cNvSpPr>
          <p:nvPr>
            <p:ph type="subTitle" idx="1"/>
          </p:nvPr>
        </p:nvSpPr>
        <p:spPr>
          <a:xfrm>
            <a:off x="1975230" y="5145087"/>
            <a:ext cx="14337538" cy="11277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0" i="0" u="sng">
                <a:solidFill>
                  <a:schemeClr val="hlink"/>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5"/>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5"/>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6"/>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36"/>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3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48"/>
        <p:cNvGrpSpPr/>
        <p:nvPr/>
      </p:nvGrpSpPr>
      <p:grpSpPr>
        <a:xfrm>
          <a:off x="0" y="0"/>
          <a:ext cx="0" cy="0"/>
          <a:chOff x="0" y="0"/>
          <a:chExt cx="0" cy="0"/>
        </a:xfrm>
      </p:grpSpPr>
      <p:sp>
        <p:nvSpPr>
          <p:cNvPr id="49" name="Google Shape;49;p37"/>
          <p:cNvSpPr/>
          <p:nvPr/>
        </p:nvSpPr>
        <p:spPr>
          <a:xfrm>
            <a:off x="16656805" y="7427026"/>
            <a:ext cx="1631314" cy="2860040"/>
          </a:xfrm>
          <a:custGeom>
            <a:avLst/>
            <a:gdLst/>
            <a:ahLst/>
            <a:cxnLst/>
            <a:rect l="l" t="t" r="r" b="b"/>
            <a:pathLst>
              <a:path w="1631315" h="2860040" extrusionOk="0">
                <a:moveTo>
                  <a:pt x="1631194" y="2859973"/>
                </a:moveTo>
                <a:lnTo>
                  <a:pt x="1539321" y="2859973"/>
                </a:lnTo>
                <a:lnTo>
                  <a:pt x="0" y="1794395"/>
                </a:lnTo>
                <a:lnTo>
                  <a:pt x="1631194" y="0"/>
                </a:lnTo>
                <a:lnTo>
                  <a:pt x="1631194" y="285997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37"/>
          <p:cNvSpPr/>
          <p:nvPr/>
        </p:nvSpPr>
        <p:spPr>
          <a:xfrm>
            <a:off x="15986211" y="8949336"/>
            <a:ext cx="2202180" cy="1337945"/>
          </a:xfrm>
          <a:custGeom>
            <a:avLst/>
            <a:gdLst/>
            <a:ahLst/>
            <a:cxnLst/>
            <a:rect l="l" t="t" r="r" b="b"/>
            <a:pathLst>
              <a:path w="2202180" h="1337945" extrusionOk="0">
                <a:moveTo>
                  <a:pt x="2201774" y="1337663"/>
                </a:moveTo>
                <a:lnTo>
                  <a:pt x="0" y="1337663"/>
                </a:lnTo>
                <a:lnTo>
                  <a:pt x="269249" y="0"/>
                </a:lnTo>
                <a:lnTo>
                  <a:pt x="2201774" y="133766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37"/>
          <p:cNvSpPr/>
          <p:nvPr/>
        </p:nvSpPr>
        <p:spPr>
          <a:xfrm>
            <a:off x="15235628" y="8951814"/>
            <a:ext cx="1167130" cy="1335405"/>
          </a:xfrm>
          <a:custGeom>
            <a:avLst/>
            <a:gdLst/>
            <a:ahLst/>
            <a:cxnLst/>
            <a:rect l="l" t="t" r="r" b="b"/>
            <a:pathLst>
              <a:path w="1167130" h="1335404" extrusionOk="0">
                <a:moveTo>
                  <a:pt x="1167127" y="1335184"/>
                </a:moveTo>
                <a:lnTo>
                  <a:pt x="0" y="1335184"/>
                </a:lnTo>
                <a:lnTo>
                  <a:pt x="1016405" y="0"/>
                </a:lnTo>
                <a:lnTo>
                  <a:pt x="1167127" y="133518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37"/>
          <p:cNvSpPr/>
          <p:nvPr/>
        </p:nvSpPr>
        <p:spPr>
          <a:xfrm>
            <a:off x="0" y="0"/>
            <a:ext cx="2346960" cy="2956560"/>
          </a:xfrm>
          <a:custGeom>
            <a:avLst/>
            <a:gdLst/>
            <a:ahLst/>
            <a:cxnLst/>
            <a:rect l="l" t="t" r="r" b="b"/>
            <a:pathLst>
              <a:path w="2346960" h="2956560" extrusionOk="0">
                <a:moveTo>
                  <a:pt x="2346659" y="0"/>
                </a:moveTo>
                <a:lnTo>
                  <a:pt x="0" y="0"/>
                </a:lnTo>
                <a:lnTo>
                  <a:pt x="0" y="2956520"/>
                </a:lnTo>
                <a:lnTo>
                  <a:pt x="2346659"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37"/>
          <p:cNvSpPr/>
          <p:nvPr/>
        </p:nvSpPr>
        <p:spPr>
          <a:xfrm>
            <a:off x="0" y="0"/>
            <a:ext cx="1787525" cy="2252345"/>
          </a:xfrm>
          <a:custGeom>
            <a:avLst/>
            <a:gdLst/>
            <a:ahLst/>
            <a:cxnLst/>
            <a:rect l="l" t="t" r="r" b="b"/>
            <a:pathLst>
              <a:path w="1787525" h="2252345" extrusionOk="0">
                <a:moveTo>
                  <a:pt x="1787505" y="0"/>
                </a:moveTo>
                <a:lnTo>
                  <a:pt x="1627896" y="0"/>
                </a:lnTo>
                <a:lnTo>
                  <a:pt x="0" y="2050961"/>
                </a:lnTo>
                <a:lnTo>
                  <a:pt x="0" y="2252050"/>
                </a:lnTo>
                <a:lnTo>
                  <a:pt x="178750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37"/>
          <p:cNvSpPr/>
          <p:nvPr/>
        </p:nvSpPr>
        <p:spPr>
          <a:xfrm>
            <a:off x="0" y="0"/>
            <a:ext cx="1787525" cy="2252345"/>
          </a:xfrm>
          <a:custGeom>
            <a:avLst/>
            <a:gdLst/>
            <a:ahLst/>
            <a:cxnLst/>
            <a:rect l="l" t="t" r="r" b="b"/>
            <a:pathLst>
              <a:path w="1787525" h="2252345" extrusionOk="0">
                <a:moveTo>
                  <a:pt x="1787505" y="0"/>
                </a:moveTo>
                <a:lnTo>
                  <a:pt x="0" y="2252050"/>
                </a:lnTo>
              </a:path>
              <a:path w="1787525" h="2252345" extrusionOk="0">
                <a:moveTo>
                  <a:pt x="0" y="2050961"/>
                </a:moveTo>
                <a:lnTo>
                  <a:pt x="1627896"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37"/>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2"/>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32"/>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32"/>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32"/>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0;p32"/>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32"/>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32"/>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32"/>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32"/>
          <p:cNvSpPr txBox="1">
            <a:spLocks noGrp="1"/>
          </p:cNvSpPr>
          <p:nvPr>
            <p:ph type="title"/>
          </p:nvPr>
        </p:nvSpPr>
        <p:spPr>
          <a:xfrm>
            <a:off x="2866008" y="3365119"/>
            <a:ext cx="12555982" cy="22225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400" b="1" i="0" u="none" strike="noStrike" cap="none">
                <a:solidFill>
                  <a:schemeClr val="lt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32"/>
          <p:cNvSpPr txBox="1">
            <a:spLocks noGrp="1"/>
          </p:cNvSpPr>
          <p:nvPr>
            <p:ph type="body" idx="1"/>
          </p:nvPr>
        </p:nvSpPr>
        <p:spPr>
          <a:xfrm>
            <a:off x="1644650" y="2778442"/>
            <a:ext cx="14923769" cy="338264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350" b="0" i="0" u="none" strike="noStrike" cap="none">
                <a:solidFill>
                  <a:schemeClr val="dk1"/>
                </a:solidFill>
                <a:latin typeface="Lucida Sans"/>
                <a:ea typeface="Lucida Sans"/>
                <a:cs typeface="Lucida Sans"/>
                <a:sym typeface="Lucida Sans"/>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6" name="Google Shape;16;p3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3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3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1"/>
        <p:cNvGrpSpPr/>
        <p:nvPr/>
      </p:nvGrpSpPr>
      <p:grpSpPr>
        <a:xfrm>
          <a:off x="0" y="0"/>
          <a:ext cx="0" cy="0"/>
          <a:chOff x="0" y="0"/>
          <a:chExt cx="0" cy="0"/>
        </a:xfrm>
      </p:grpSpPr>
      <p:grpSp>
        <p:nvGrpSpPr>
          <p:cNvPr id="62" name="Google Shape;62;p1"/>
          <p:cNvGrpSpPr/>
          <p:nvPr/>
        </p:nvGrpSpPr>
        <p:grpSpPr>
          <a:xfrm>
            <a:off x="0" y="0"/>
            <a:ext cx="10133323" cy="10287469"/>
            <a:chOff x="0" y="0"/>
            <a:chExt cx="10133323" cy="10287469"/>
          </a:xfrm>
        </p:grpSpPr>
        <p:pic>
          <p:nvPicPr>
            <p:cNvPr id="63" name="Google Shape;63;p1"/>
            <p:cNvPicPr preferRelativeResize="0"/>
            <p:nvPr/>
          </p:nvPicPr>
          <p:blipFill rotWithShape="1">
            <a:blip r:embed="rId3">
              <a:alphaModFix/>
            </a:blip>
            <a:srcRect/>
            <a:stretch/>
          </p:blipFill>
          <p:spPr>
            <a:xfrm>
              <a:off x="0" y="0"/>
              <a:ext cx="8296275" cy="10286995"/>
            </a:xfrm>
            <a:prstGeom prst="rect">
              <a:avLst/>
            </a:prstGeom>
            <a:noFill/>
            <a:ln>
              <a:noFill/>
            </a:ln>
          </p:spPr>
        </p:pic>
        <p:sp>
          <p:nvSpPr>
            <p:cNvPr id="64" name="Google Shape;64;p1"/>
            <p:cNvSpPr/>
            <p:nvPr/>
          </p:nvSpPr>
          <p:spPr>
            <a:xfrm>
              <a:off x="4602947" y="0"/>
              <a:ext cx="3998595" cy="6568440"/>
            </a:xfrm>
            <a:custGeom>
              <a:avLst/>
              <a:gdLst/>
              <a:ahLst/>
              <a:cxnLst/>
              <a:rect l="l" t="t" r="r" b="b"/>
              <a:pathLst>
                <a:path w="3998595" h="6568440" extrusionOk="0">
                  <a:moveTo>
                    <a:pt x="0" y="5710107"/>
                  </a:moveTo>
                  <a:lnTo>
                    <a:pt x="0" y="5710601"/>
                  </a:lnTo>
                  <a:lnTo>
                    <a:pt x="1694497" y="6568195"/>
                  </a:lnTo>
                  <a:lnTo>
                    <a:pt x="3998279" y="0"/>
                  </a:lnTo>
                  <a:lnTo>
                    <a:pt x="3919256" y="0"/>
                  </a:lnTo>
                  <a:lnTo>
                    <a:pt x="0" y="571010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1"/>
            <p:cNvSpPr/>
            <p:nvPr/>
          </p:nvSpPr>
          <p:spPr>
            <a:xfrm>
              <a:off x="4604669" y="5713640"/>
              <a:ext cx="2363470" cy="1734820"/>
            </a:xfrm>
            <a:custGeom>
              <a:avLst/>
              <a:gdLst/>
              <a:ahLst/>
              <a:cxnLst/>
              <a:rect l="l" t="t" r="r" b="b"/>
              <a:pathLst>
                <a:path w="2363470" h="1734820" extrusionOk="0">
                  <a:moveTo>
                    <a:pt x="0" y="0"/>
                  </a:moveTo>
                  <a:lnTo>
                    <a:pt x="1603015" y="1734676"/>
                  </a:lnTo>
                  <a:lnTo>
                    <a:pt x="2363200" y="27059"/>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1"/>
            <p:cNvSpPr/>
            <p:nvPr/>
          </p:nvSpPr>
          <p:spPr>
            <a:xfrm>
              <a:off x="4948866" y="5744044"/>
              <a:ext cx="4044950" cy="4543425"/>
            </a:xfrm>
            <a:custGeom>
              <a:avLst/>
              <a:gdLst/>
              <a:ahLst/>
              <a:cxnLst/>
              <a:rect l="l" t="t" r="r" b="b"/>
              <a:pathLst>
                <a:path w="4044950" h="4543425" extrusionOk="0">
                  <a:moveTo>
                    <a:pt x="0" y="4542955"/>
                  </a:moveTo>
                  <a:lnTo>
                    <a:pt x="4044889" y="4542955"/>
                  </a:lnTo>
                  <a:lnTo>
                    <a:pt x="2022471" y="0"/>
                  </a:lnTo>
                  <a:lnTo>
                    <a:pt x="0" y="454295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
            <p:cNvSpPr/>
            <p:nvPr/>
          </p:nvSpPr>
          <p:spPr>
            <a:xfrm>
              <a:off x="8407132" y="9380533"/>
              <a:ext cx="586740" cy="906780"/>
            </a:xfrm>
            <a:custGeom>
              <a:avLst/>
              <a:gdLst/>
              <a:ahLst/>
              <a:cxnLst/>
              <a:rect l="l" t="t" r="r" b="b"/>
              <a:pathLst>
                <a:path w="586740" h="906779" extrusionOk="0">
                  <a:moveTo>
                    <a:pt x="0" y="906466"/>
                  </a:moveTo>
                  <a:lnTo>
                    <a:pt x="586704" y="906466"/>
                  </a:lnTo>
                  <a:lnTo>
                    <a:pt x="183187" y="0"/>
                  </a:lnTo>
                  <a:lnTo>
                    <a:pt x="0" y="906466"/>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1"/>
            <p:cNvSpPr/>
            <p:nvPr/>
          </p:nvSpPr>
          <p:spPr>
            <a:xfrm>
              <a:off x="5070770" y="1499266"/>
              <a:ext cx="3201035" cy="3576320"/>
            </a:xfrm>
            <a:custGeom>
              <a:avLst/>
              <a:gdLst/>
              <a:ahLst/>
              <a:cxnLst/>
              <a:rect l="l" t="t" r="r" b="b"/>
              <a:pathLst>
                <a:path w="3201034" h="3576320" extrusionOk="0">
                  <a:moveTo>
                    <a:pt x="0" y="3576174"/>
                  </a:moveTo>
                  <a:lnTo>
                    <a:pt x="3200523" y="737230"/>
                  </a:lnTo>
                  <a:lnTo>
                    <a:pt x="2348679" y="0"/>
                  </a:lnTo>
                  <a:lnTo>
                    <a:pt x="0" y="357617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1"/>
            <p:cNvSpPr/>
            <p:nvPr/>
          </p:nvSpPr>
          <p:spPr>
            <a:xfrm>
              <a:off x="7212196" y="833437"/>
              <a:ext cx="1059815" cy="1400175"/>
            </a:xfrm>
            <a:custGeom>
              <a:avLst/>
              <a:gdLst/>
              <a:ahLst/>
              <a:cxnLst/>
              <a:rect l="l" t="t" r="r" b="b"/>
              <a:pathLst>
                <a:path w="1059815" h="1400175" extrusionOk="0">
                  <a:moveTo>
                    <a:pt x="1059607" y="1400009"/>
                  </a:moveTo>
                  <a:lnTo>
                    <a:pt x="998342" y="0"/>
                  </a:lnTo>
                  <a:lnTo>
                    <a:pt x="0" y="482901"/>
                  </a:lnTo>
                  <a:lnTo>
                    <a:pt x="1059607" y="1400009"/>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
            <p:cNvSpPr/>
            <p:nvPr/>
          </p:nvSpPr>
          <p:spPr>
            <a:xfrm>
              <a:off x="7213077" y="0"/>
              <a:ext cx="2919095" cy="1314450"/>
            </a:xfrm>
            <a:custGeom>
              <a:avLst/>
              <a:gdLst/>
              <a:ahLst/>
              <a:cxnLst/>
              <a:rect l="l" t="t" r="r" b="b"/>
              <a:pathLst>
                <a:path w="2919095" h="1314450" extrusionOk="0">
                  <a:moveTo>
                    <a:pt x="2918722" y="904300"/>
                  </a:moveTo>
                  <a:lnTo>
                    <a:pt x="2399762" y="0"/>
                  </a:lnTo>
                  <a:lnTo>
                    <a:pt x="1037344" y="0"/>
                  </a:lnTo>
                  <a:lnTo>
                    <a:pt x="0" y="1314094"/>
                  </a:lnTo>
                  <a:lnTo>
                    <a:pt x="2918722" y="90430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1"/>
            <p:cNvSpPr/>
            <p:nvPr/>
          </p:nvSpPr>
          <p:spPr>
            <a:xfrm>
              <a:off x="9040488" y="0"/>
              <a:ext cx="1092835" cy="902969"/>
            </a:xfrm>
            <a:custGeom>
              <a:avLst/>
              <a:gdLst/>
              <a:ahLst/>
              <a:cxnLst/>
              <a:rect l="l" t="t" r="r" b="b"/>
              <a:pathLst>
                <a:path w="1092834" h="902969" extrusionOk="0">
                  <a:moveTo>
                    <a:pt x="1092371" y="902481"/>
                  </a:moveTo>
                  <a:lnTo>
                    <a:pt x="1052877" y="0"/>
                  </a:lnTo>
                  <a:lnTo>
                    <a:pt x="0" y="0"/>
                  </a:lnTo>
                  <a:lnTo>
                    <a:pt x="1092371" y="90248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2" name="Google Shape;72;p1"/>
          <p:cNvGrpSpPr/>
          <p:nvPr/>
        </p:nvGrpSpPr>
        <p:grpSpPr>
          <a:xfrm>
            <a:off x="16911389" y="8726824"/>
            <a:ext cx="1376750" cy="1560726"/>
            <a:chOff x="16911389" y="8726824"/>
            <a:chExt cx="1376750" cy="1560726"/>
          </a:xfrm>
        </p:grpSpPr>
        <p:sp>
          <p:nvSpPr>
            <p:cNvPr id="73" name="Google Shape;73;p1"/>
            <p:cNvSpPr/>
            <p:nvPr/>
          </p:nvSpPr>
          <p:spPr>
            <a:xfrm>
              <a:off x="16911389" y="9608735"/>
              <a:ext cx="1206500" cy="678815"/>
            </a:xfrm>
            <a:custGeom>
              <a:avLst/>
              <a:gdLst/>
              <a:ahLst/>
              <a:cxnLst/>
              <a:rect l="l" t="t" r="r" b="b"/>
              <a:pathLst>
                <a:path w="1206500" h="678815" extrusionOk="0">
                  <a:moveTo>
                    <a:pt x="1206335" y="678264"/>
                  </a:moveTo>
                  <a:lnTo>
                    <a:pt x="715591" y="0"/>
                  </a:lnTo>
                  <a:lnTo>
                    <a:pt x="0" y="678264"/>
                  </a:lnTo>
                  <a:lnTo>
                    <a:pt x="1206335" y="67826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1"/>
            <p:cNvSpPr/>
            <p:nvPr/>
          </p:nvSpPr>
          <p:spPr>
            <a:xfrm>
              <a:off x="17465700" y="9197776"/>
              <a:ext cx="822325" cy="1089660"/>
            </a:xfrm>
            <a:custGeom>
              <a:avLst/>
              <a:gdLst/>
              <a:ahLst/>
              <a:cxnLst/>
              <a:rect l="l" t="t" r="r" b="b"/>
              <a:pathLst>
                <a:path w="822325" h="1089659" extrusionOk="0">
                  <a:moveTo>
                    <a:pt x="822299" y="1089223"/>
                  </a:moveTo>
                  <a:lnTo>
                    <a:pt x="822299" y="0"/>
                  </a:lnTo>
                  <a:lnTo>
                    <a:pt x="0" y="183419"/>
                  </a:lnTo>
                  <a:lnTo>
                    <a:pt x="655324" y="1089223"/>
                  </a:lnTo>
                  <a:lnTo>
                    <a:pt x="822299" y="108922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1"/>
            <p:cNvSpPr/>
            <p:nvPr/>
          </p:nvSpPr>
          <p:spPr>
            <a:xfrm>
              <a:off x="17467084" y="8726824"/>
              <a:ext cx="821055" cy="728345"/>
            </a:xfrm>
            <a:custGeom>
              <a:avLst/>
              <a:gdLst/>
              <a:ahLst/>
              <a:cxnLst/>
              <a:rect l="l" t="t" r="r" b="b"/>
              <a:pathLst>
                <a:path w="821055" h="728345" extrusionOk="0">
                  <a:moveTo>
                    <a:pt x="820914" y="727753"/>
                  </a:moveTo>
                  <a:lnTo>
                    <a:pt x="820914" y="0"/>
                  </a:lnTo>
                  <a:lnTo>
                    <a:pt x="0" y="652369"/>
                  </a:lnTo>
                  <a:lnTo>
                    <a:pt x="820914" y="7277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6" name="Google Shape;76;p1"/>
          <p:cNvGrpSpPr/>
          <p:nvPr/>
        </p:nvGrpSpPr>
        <p:grpSpPr>
          <a:xfrm>
            <a:off x="0" y="0"/>
            <a:ext cx="2050414" cy="3070860"/>
            <a:chOff x="0" y="0"/>
            <a:chExt cx="2050414" cy="3070860"/>
          </a:xfrm>
        </p:grpSpPr>
        <p:sp>
          <p:nvSpPr>
            <p:cNvPr id="77" name="Google Shape;77;p1"/>
            <p:cNvSpPr/>
            <p:nvPr/>
          </p:nvSpPr>
          <p:spPr>
            <a:xfrm>
              <a:off x="0" y="0"/>
              <a:ext cx="2050414" cy="3070860"/>
            </a:xfrm>
            <a:custGeom>
              <a:avLst/>
              <a:gdLst/>
              <a:ahLst/>
              <a:cxnLst/>
              <a:rect l="l" t="t" r="r" b="b"/>
              <a:pathLst>
                <a:path w="2050414" h="3070860" extrusionOk="0">
                  <a:moveTo>
                    <a:pt x="2049917" y="0"/>
                  </a:moveTo>
                  <a:lnTo>
                    <a:pt x="0" y="0"/>
                  </a:lnTo>
                  <a:lnTo>
                    <a:pt x="0" y="3070295"/>
                  </a:lnTo>
                  <a:lnTo>
                    <a:pt x="2049917"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
            <p:cNvSpPr/>
            <p:nvPr/>
          </p:nvSpPr>
          <p:spPr>
            <a:xfrm>
              <a:off x="0" y="0"/>
              <a:ext cx="1524000" cy="2282190"/>
            </a:xfrm>
            <a:custGeom>
              <a:avLst/>
              <a:gdLst/>
              <a:ahLst/>
              <a:cxnLst/>
              <a:rect l="l" t="t" r="r" b="b"/>
              <a:pathLst>
                <a:path w="1524000" h="2282190" extrusionOk="0">
                  <a:moveTo>
                    <a:pt x="1523389" y="0"/>
                  </a:moveTo>
                  <a:lnTo>
                    <a:pt x="1372995" y="0"/>
                  </a:lnTo>
                  <a:lnTo>
                    <a:pt x="0" y="2056462"/>
                  </a:lnTo>
                  <a:lnTo>
                    <a:pt x="0" y="2281721"/>
                  </a:lnTo>
                  <a:lnTo>
                    <a:pt x="152338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
            <p:cNvSpPr/>
            <p:nvPr/>
          </p:nvSpPr>
          <p:spPr>
            <a:xfrm>
              <a:off x="0" y="0"/>
              <a:ext cx="1524000" cy="2282190"/>
            </a:xfrm>
            <a:custGeom>
              <a:avLst/>
              <a:gdLst/>
              <a:ahLst/>
              <a:cxnLst/>
              <a:rect l="l" t="t" r="r" b="b"/>
              <a:pathLst>
                <a:path w="1524000" h="2282190" extrusionOk="0">
                  <a:moveTo>
                    <a:pt x="1523389" y="0"/>
                  </a:moveTo>
                  <a:lnTo>
                    <a:pt x="0" y="2281721"/>
                  </a:lnTo>
                </a:path>
                <a:path w="1524000" h="2282190" extrusionOk="0">
                  <a:moveTo>
                    <a:pt x="0" y="2056462"/>
                  </a:moveTo>
                  <a:lnTo>
                    <a:pt x="1372995"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1"/>
          <p:cNvSpPr/>
          <p:nvPr/>
        </p:nvSpPr>
        <p:spPr>
          <a:xfrm>
            <a:off x="6761250" y="8048625"/>
            <a:ext cx="2003425" cy="2238375"/>
          </a:xfrm>
          <a:custGeom>
            <a:avLst/>
            <a:gdLst/>
            <a:ahLst/>
            <a:cxnLst/>
            <a:rect l="l" t="t" r="r" b="b"/>
            <a:pathLst>
              <a:path w="2003425" h="2238375" extrusionOk="0">
                <a:moveTo>
                  <a:pt x="1001624" y="0"/>
                </a:moveTo>
                <a:lnTo>
                  <a:pt x="2003249" y="2238372"/>
                </a:lnTo>
              </a:path>
              <a:path w="2003425" h="2238375" extrusionOk="0">
                <a:moveTo>
                  <a:pt x="0" y="2238372"/>
                </a:moveTo>
                <a:lnTo>
                  <a:pt x="1001624"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1" name="Google Shape;81;p1"/>
          <p:cNvGrpSpPr/>
          <p:nvPr/>
        </p:nvGrpSpPr>
        <p:grpSpPr>
          <a:xfrm>
            <a:off x="16374062" y="1029525"/>
            <a:ext cx="842644" cy="817880"/>
            <a:chOff x="16374062" y="1029525"/>
            <a:chExt cx="842644" cy="817880"/>
          </a:xfrm>
        </p:grpSpPr>
        <p:sp>
          <p:nvSpPr>
            <p:cNvPr id="82" name="Google Shape;82;p1"/>
            <p:cNvSpPr/>
            <p:nvPr/>
          </p:nvSpPr>
          <p:spPr>
            <a:xfrm>
              <a:off x="16374062" y="1100084"/>
              <a:ext cx="842644" cy="737870"/>
            </a:xfrm>
            <a:custGeom>
              <a:avLst/>
              <a:gdLst/>
              <a:ahLst/>
              <a:cxnLst/>
              <a:rect l="l" t="t" r="r" b="b"/>
              <a:pathLst>
                <a:path w="842644" h="737869" extrusionOk="0">
                  <a:moveTo>
                    <a:pt x="657802" y="0"/>
                  </a:moveTo>
                  <a:lnTo>
                    <a:pt x="612603" y="25360"/>
                  </a:lnTo>
                  <a:lnTo>
                    <a:pt x="566694" y="49433"/>
                  </a:lnTo>
                  <a:lnTo>
                    <a:pt x="520105" y="72127"/>
                  </a:lnTo>
                  <a:lnTo>
                    <a:pt x="472866" y="93356"/>
                  </a:lnTo>
                  <a:lnTo>
                    <a:pt x="425006" y="113030"/>
                  </a:lnTo>
                  <a:lnTo>
                    <a:pt x="376557" y="131060"/>
                  </a:lnTo>
                  <a:lnTo>
                    <a:pt x="327548" y="147359"/>
                  </a:lnTo>
                  <a:lnTo>
                    <a:pt x="278009" y="161836"/>
                  </a:lnTo>
                  <a:lnTo>
                    <a:pt x="227969" y="174403"/>
                  </a:lnTo>
                  <a:lnTo>
                    <a:pt x="177459" y="184972"/>
                  </a:lnTo>
                  <a:lnTo>
                    <a:pt x="126509" y="193454"/>
                  </a:lnTo>
                  <a:lnTo>
                    <a:pt x="75149" y="199760"/>
                  </a:lnTo>
                  <a:lnTo>
                    <a:pt x="23408" y="203801"/>
                  </a:lnTo>
                  <a:lnTo>
                    <a:pt x="13375" y="235964"/>
                  </a:lnTo>
                  <a:lnTo>
                    <a:pt x="6037" y="269178"/>
                  </a:lnTo>
                  <a:lnTo>
                    <a:pt x="1532" y="303328"/>
                  </a:lnTo>
                  <a:lnTo>
                    <a:pt x="0" y="338298"/>
                  </a:lnTo>
                  <a:lnTo>
                    <a:pt x="2906" y="386581"/>
                  </a:lnTo>
                  <a:lnTo>
                    <a:pt x="11407" y="433200"/>
                  </a:lnTo>
                  <a:lnTo>
                    <a:pt x="25174" y="477836"/>
                  </a:lnTo>
                  <a:lnTo>
                    <a:pt x="43877" y="520170"/>
                  </a:lnTo>
                  <a:lnTo>
                    <a:pt x="67190" y="559886"/>
                  </a:lnTo>
                  <a:lnTo>
                    <a:pt x="94782" y="596664"/>
                  </a:lnTo>
                  <a:lnTo>
                    <a:pt x="126326" y="630187"/>
                  </a:lnTo>
                  <a:lnTo>
                    <a:pt x="161493" y="660135"/>
                  </a:lnTo>
                  <a:lnTo>
                    <a:pt x="199955" y="686192"/>
                  </a:lnTo>
                  <a:lnTo>
                    <a:pt x="241382" y="708039"/>
                  </a:lnTo>
                  <a:lnTo>
                    <a:pt x="285447" y="725357"/>
                  </a:lnTo>
                  <a:lnTo>
                    <a:pt x="331822" y="737829"/>
                  </a:lnTo>
                  <a:lnTo>
                    <a:pt x="367310" y="702798"/>
                  </a:lnTo>
                  <a:lnTo>
                    <a:pt x="404245" y="669220"/>
                  </a:lnTo>
                  <a:lnTo>
                    <a:pt x="442550" y="637068"/>
                  </a:lnTo>
                  <a:lnTo>
                    <a:pt x="482148" y="606312"/>
                  </a:lnTo>
                  <a:lnTo>
                    <a:pt x="522963" y="576922"/>
                  </a:lnTo>
                  <a:lnTo>
                    <a:pt x="564918" y="548870"/>
                  </a:lnTo>
                  <a:lnTo>
                    <a:pt x="607938" y="522127"/>
                  </a:lnTo>
                  <a:lnTo>
                    <a:pt x="651944" y="496665"/>
                  </a:lnTo>
                  <a:lnTo>
                    <a:pt x="696862" y="472453"/>
                  </a:lnTo>
                  <a:lnTo>
                    <a:pt x="742614" y="449463"/>
                  </a:lnTo>
                  <a:lnTo>
                    <a:pt x="789124" y="427666"/>
                  </a:lnTo>
                  <a:lnTo>
                    <a:pt x="836316" y="407033"/>
                  </a:lnTo>
                  <a:lnTo>
                    <a:pt x="838908" y="390156"/>
                  </a:lnTo>
                  <a:lnTo>
                    <a:pt x="840807" y="373064"/>
                  </a:lnTo>
                  <a:lnTo>
                    <a:pt x="841975" y="355773"/>
                  </a:lnTo>
                  <a:lnTo>
                    <a:pt x="842374" y="338298"/>
                  </a:lnTo>
                  <a:lnTo>
                    <a:pt x="839012" y="286396"/>
                  </a:lnTo>
                  <a:lnTo>
                    <a:pt x="829200" y="236447"/>
                  </a:lnTo>
                  <a:lnTo>
                    <a:pt x="813347" y="188848"/>
                  </a:lnTo>
                  <a:lnTo>
                    <a:pt x="791862" y="143997"/>
                  </a:lnTo>
                  <a:lnTo>
                    <a:pt x="765156" y="102290"/>
                  </a:lnTo>
                  <a:lnTo>
                    <a:pt x="733638" y="64123"/>
                  </a:lnTo>
                  <a:lnTo>
                    <a:pt x="697717" y="29894"/>
                  </a:lnTo>
                  <a:lnTo>
                    <a:pt x="65780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1"/>
            <p:cNvSpPr/>
            <p:nvPr/>
          </p:nvSpPr>
          <p:spPr>
            <a:xfrm>
              <a:off x="16375012" y="1029525"/>
              <a:ext cx="814705" cy="817880"/>
            </a:xfrm>
            <a:custGeom>
              <a:avLst/>
              <a:gdLst/>
              <a:ahLst/>
              <a:cxnLst/>
              <a:rect l="l" t="t" r="r" b="b"/>
              <a:pathLst>
                <a:path w="814705" h="817880" extrusionOk="0">
                  <a:moveTo>
                    <a:pt x="594868" y="36842"/>
                  </a:moveTo>
                  <a:lnTo>
                    <a:pt x="553885" y="21132"/>
                  </a:lnTo>
                  <a:lnTo>
                    <a:pt x="510959" y="9575"/>
                  </a:lnTo>
                  <a:lnTo>
                    <a:pt x="466318" y="2438"/>
                  </a:lnTo>
                  <a:lnTo>
                    <a:pt x="420243" y="0"/>
                  </a:lnTo>
                  <a:lnTo>
                    <a:pt x="368071" y="3098"/>
                  </a:lnTo>
                  <a:lnTo>
                    <a:pt x="317804" y="12179"/>
                  </a:lnTo>
                  <a:lnTo>
                    <a:pt x="269836" y="26847"/>
                  </a:lnTo>
                  <a:lnTo>
                    <a:pt x="224523" y="46736"/>
                  </a:lnTo>
                  <a:lnTo>
                    <a:pt x="182257" y="71501"/>
                  </a:lnTo>
                  <a:lnTo>
                    <a:pt x="143421" y="100736"/>
                  </a:lnTo>
                  <a:lnTo>
                    <a:pt x="108369" y="134099"/>
                  </a:lnTo>
                  <a:lnTo>
                    <a:pt x="77508" y="171221"/>
                  </a:lnTo>
                  <a:lnTo>
                    <a:pt x="51206" y="211721"/>
                  </a:lnTo>
                  <a:lnTo>
                    <a:pt x="103251" y="206019"/>
                  </a:lnTo>
                  <a:lnTo>
                    <a:pt x="154889" y="197980"/>
                  </a:lnTo>
                  <a:lnTo>
                    <a:pt x="206057" y="187718"/>
                  </a:lnTo>
                  <a:lnTo>
                    <a:pt x="256755" y="175323"/>
                  </a:lnTo>
                  <a:lnTo>
                    <a:pt x="306920" y="160883"/>
                  </a:lnTo>
                  <a:lnTo>
                    <a:pt x="356527" y="144500"/>
                  </a:lnTo>
                  <a:lnTo>
                    <a:pt x="405523" y="126276"/>
                  </a:lnTo>
                  <a:lnTo>
                    <a:pt x="453898" y="106299"/>
                  </a:lnTo>
                  <a:lnTo>
                    <a:pt x="501611" y="84670"/>
                  </a:lnTo>
                  <a:lnTo>
                    <a:pt x="548601" y="61493"/>
                  </a:lnTo>
                  <a:lnTo>
                    <a:pt x="594868" y="36842"/>
                  </a:lnTo>
                  <a:close/>
                </a:path>
                <a:path w="814705" h="817880" extrusionOk="0">
                  <a:moveTo>
                    <a:pt x="761720" y="153352"/>
                  </a:moveTo>
                  <a:lnTo>
                    <a:pt x="746455" y="123647"/>
                  </a:lnTo>
                  <a:lnTo>
                    <a:pt x="712266" y="102285"/>
                  </a:lnTo>
                  <a:lnTo>
                    <a:pt x="729615" y="120370"/>
                  </a:lnTo>
                  <a:lnTo>
                    <a:pt x="736066" y="139839"/>
                  </a:lnTo>
                  <a:lnTo>
                    <a:pt x="720140" y="182079"/>
                  </a:lnTo>
                  <a:lnTo>
                    <a:pt x="672312" y="227380"/>
                  </a:lnTo>
                  <a:lnTo>
                    <a:pt x="638860" y="250672"/>
                  </a:lnTo>
                  <a:lnTo>
                    <a:pt x="600341" y="274116"/>
                  </a:lnTo>
                  <a:lnTo>
                    <a:pt x="557745" y="297522"/>
                  </a:lnTo>
                  <a:lnTo>
                    <a:pt x="512051" y="320675"/>
                  </a:lnTo>
                  <a:lnTo>
                    <a:pt x="464210" y="343382"/>
                  </a:lnTo>
                  <a:lnTo>
                    <a:pt x="415213" y="365429"/>
                  </a:lnTo>
                  <a:lnTo>
                    <a:pt x="366039" y="386613"/>
                  </a:lnTo>
                  <a:lnTo>
                    <a:pt x="317639" y="406755"/>
                  </a:lnTo>
                  <a:lnTo>
                    <a:pt x="271018" y="425615"/>
                  </a:lnTo>
                  <a:lnTo>
                    <a:pt x="227114" y="443026"/>
                  </a:lnTo>
                  <a:lnTo>
                    <a:pt x="186944" y="458762"/>
                  </a:lnTo>
                  <a:lnTo>
                    <a:pt x="151447" y="472630"/>
                  </a:lnTo>
                  <a:lnTo>
                    <a:pt x="121602" y="484428"/>
                  </a:lnTo>
                  <a:lnTo>
                    <a:pt x="82816" y="501002"/>
                  </a:lnTo>
                  <a:lnTo>
                    <a:pt x="42608" y="529793"/>
                  </a:lnTo>
                  <a:lnTo>
                    <a:pt x="17170" y="564070"/>
                  </a:lnTo>
                  <a:lnTo>
                    <a:pt x="0" y="627456"/>
                  </a:lnTo>
                  <a:lnTo>
                    <a:pt x="3238" y="650709"/>
                  </a:lnTo>
                  <a:lnTo>
                    <a:pt x="15811" y="681101"/>
                  </a:lnTo>
                  <a:lnTo>
                    <a:pt x="42011" y="711034"/>
                  </a:lnTo>
                  <a:lnTo>
                    <a:pt x="86144" y="732917"/>
                  </a:lnTo>
                  <a:lnTo>
                    <a:pt x="152501" y="739152"/>
                  </a:lnTo>
                  <a:lnTo>
                    <a:pt x="122643" y="710628"/>
                  </a:lnTo>
                  <a:lnTo>
                    <a:pt x="120815" y="684784"/>
                  </a:lnTo>
                  <a:lnTo>
                    <a:pt x="163588" y="641184"/>
                  </a:lnTo>
                  <a:lnTo>
                    <a:pt x="229768" y="599579"/>
                  </a:lnTo>
                  <a:lnTo>
                    <a:pt x="277177" y="570941"/>
                  </a:lnTo>
                  <a:lnTo>
                    <a:pt x="329272" y="539381"/>
                  </a:lnTo>
                  <a:lnTo>
                    <a:pt x="382422" y="506590"/>
                  </a:lnTo>
                  <a:lnTo>
                    <a:pt x="433019" y="474294"/>
                  </a:lnTo>
                  <a:lnTo>
                    <a:pt x="477431" y="444195"/>
                  </a:lnTo>
                  <a:lnTo>
                    <a:pt x="520877" y="415124"/>
                  </a:lnTo>
                  <a:lnTo>
                    <a:pt x="563092" y="385660"/>
                  </a:lnTo>
                  <a:lnTo>
                    <a:pt x="603631" y="355854"/>
                  </a:lnTo>
                  <a:lnTo>
                    <a:pt x="642073" y="325729"/>
                  </a:lnTo>
                  <a:lnTo>
                    <a:pt x="678014" y="295338"/>
                  </a:lnTo>
                  <a:lnTo>
                    <a:pt x="711034" y="264718"/>
                  </a:lnTo>
                  <a:lnTo>
                    <a:pt x="742302" y="226669"/>
                  </a:lnTo>
                  <a:lnTo>
                    <a:pt x="759764" y="188620"/>
                  </a:lnTo>
                  <a:lnTo>
                    <a:pt x="761720" y="153352"/>
                  </a:lnTo>
                  <a:close/>
                </a:path>
                <a:path w="814705" h="817880" extrusionOk="0">
                  <a:moveTo>
                    <a:pt x="814578" y="552551"/>
                  </a:moveTo>
                  <a:lnTo>
                    <a:pt x="769835" y="573544"/>
                  </a:lnTo>
                  <a:lnTo>
                    <a:pt x="725830" y="595668"/>
                  </a:lnTo>
                  <a:lnTo>
                    <a:pt x="682612" y="618972"/>
                  </a:lnTo>
                  <a:lnTo>
                    <a:pt x="640270" y="643483"/>
                  </a:lnTo>
                  <a:lnTo>
                    <a:pt x="598881" y="669213"/>
                  </a:lnTo>
                  <a:lnTo>
                    <a:pt x="558495" y="696214"/>
                  </a:lnTo>
                  <a:lnTo>
                    <a:pt x="519201" y="724509"/>
                  </a:lnTo>
                  <a:lnTo>
                    <a:pt x="481076" y="754126"/>
                  </a:lnTo>
                  <a:lnTo>
                    <a:pt x="444169" y="785088"/>
                  </a:lnTo>
                  <a:lnTo>
                    <a:pt x="408571" y="817435"/>
                  </a:lnTo>
                  <a:lnTo>
                    <a:pt x="412445" y="817537"/>
                  </a:lnTo>
                  <a:lnTo>
                    <a:pt x="416318" y="817714"/>
                  </a:lnTo>
                  <a:lnTo>
                    <a:pt x="420243" y="817714"/>
                  </a:lnTo>
                  <a:lnTo>
                    <a:pt x="468757" y="815022"/>
                  </a:lnTo>
                  <a:lnTo>
                    <a:pt x="515645" y="807173"/>
                  </a:lnTo>
                  <a:lnTo>
                    <a:pt x="560616" y="794435"/>
                  </a:lnTo>
                  <a:lnTo>
                    <a:pt x="603364" y="777125"/>
                  </a:lnTo>
                  <a:lnTo>
                    <a:pt x="643559" y="755535"/>
                  </a:lnTo>
                  <a:lnTo>
                    <a:pt x="680935" y="729945"/>
                  </a:lnTo>
                  <a:lnTo>
                    <a:pt x="715162" y="700671"/>
                  </a:lnTo>
                  <a:lnTo>
                    <a:pt x="745947" y="667994"/>
                  </a:lnTo>
                  <a:lnTo>
                    <a:pt x="772985" y="632218"/>
                  </a:lnTo>
                  <a:lnTo>
                    <a:pt x="795959" y="593648"/>
                  </a:lnTo>
                  <a:lnTo>
                    <a:pt x="814578" y="55255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4" name="Google Shape;84;p1"/>
          <p:cNvSpPr/>
          <p:nvPr/>
        </p:nvSpPr>
        <p:spPr>
          <a:xfrm>
            <a:off x="8924925" y="3429000"/>
            <a:ext cx="3648075" cy="0"/>
          </a:xfrm>
          <a:custGeom>
            <a:avLst/>
            <a:gdLst/>
            <a:ahLst/>
            <a:cxnLst/>
            <a:rect l="l" t="t" r="r" b="b"/>
            <a:pathLst>
              <a:path w="3648075" h="120000" extrusionOk="0">
                <a:moveTo>
                  <a:pt x="0" y="0"/>
                </a:moveTo>
                <a:lnTo>
                  <a:pt x="3648075"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5" name="Google Shape;85;p1"/>
          <p:cNvPicPr preferRelativeResize="0"/>
          <p:nvPr/>
        </p:nvPicPr>
        <p:blipFill rotWithShape="1">
          <a:blip r:embed="rId4">
            <a:alphaModFix/>
          </a:blip>
          <a:srcRect/>
          <a:stretch/>
        </p:blipFill>
        <p:spPr>
          <a:xfrm>
            <a:off x="16373831" y="8325920"/>
            <a:ext cx="866103" cy="855980"/>
          </a:xfrm>
          <a:prstGeom prst="rect">
            <a:avLst/>
          </a:prstGeom>
          <a:noFill/>
          <a:ln>
            <a:noFill/>
          </a:ln>
        </p:spPr>
      </p:pic>
      <p:pic>
        <p:nvPicPr>
          <p:cNvPr id="86" name="Google Shape;86;p1"/>
          <p:cNvPicPr preferRelativeResize="0"/>
          <p:nvPr/>
        </p:nvPicPr>
        <p:blipFill rotWithShape="1">
          <a:blip r:embed="rId5">
            <a:alphaModFix/>
          </a:blip>
          <a:srcRect/>
          <a:stretch/>
        </p:blipFill>
        <p:spPr>
          <a:xfrm>
            <a:off x="12999719" y="246197"/>
            <a:ext cx="1963208" cy="1756956"/>
          </a:xfrm>
          <a:prstGeom prst="rect">
            <a:avLst/>
          </a:prstGeom>
          <a:noFill/>
          <a:ln>
            <a:noFill/>
          </a:ln>
        </p:spPr>
      </p:pic>
      <p:sp>
        <p:nvSpPr>
          <p:cNvPr id="87" name="Google Shape;87;p1"/>
          <p:cNvSpPr txBox="1"/>
          <p:nvPr/>
        </p:nvSpPr>
        <p:spPr>
          <a:xfrm>
            <a:off x="15020925" y="8507793"/>
            <a:ext cx="109220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88" name="Google Shape;88;p1"/>
          <p:cNvSpPr txBox="1">
            <a:spLocks noGrp="1"/>
          </p:cNvSpPr>
          <p:nvPr>
            <p:ph type="title"/>
          </p:nvPr>
        </p:nvSpPr>
        <p:spPr>
          <a:xfrm>
            <a:off x="8070423" y="3539000"/>
            <a:ext cx="11821800" cy="18612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12000">
                <a:solidFill>
                  <a:srgbClr val="000000"/>
                </a:solidFill>
                <a:latin typeface="Arial"/>
                <a:ea typeface="Arial"/>
                <a:cs typeface="Arial"/>
                <a:sym typeface="Arial"/>
              </a:rPr>
              <a:t>CUSTOMER</a:t>
            </a:r>
            <a:endParaRPr sz="12000">
              <a:latin typeface="Arial"/>
              <a:ea typeface="Arial"/>
              <a:cs typeface="Arial"/>
              <a:sym typeface="Arial"/>
            </a:endParaRPr>
          </a:p>
        </p:txBody>
      </p:sp>
      <p:sp>
        <p:nvSpPr>
          <p:cNvPr id="89" name="Google Shape;89;p1"/>
          <p:cNvSpPr txBox="1"/>
          <p:nvPr/>
        </p:nvSpPr>
        <p:spPr>
          <a:xfrm>
            <a:off x="8764664" y="5510209"/>
            <a:ext cx="8846700" cy="1514400"/>
          </a:xfrm>
          <a:prstGeom prst="rect">
            <a:avLst/>
          </a:prstGeom>
          <a:noFill/>
          <a:ln>
            <a:noFill/>
          </a:ln>
        </p:spPr>
        <p:txBody>
          <a:bodyPr spcFirstLastPara="1" wrap="square" lIns="0" tIns="12700" rIns="0" bIns="0" anchor="t" anchorCtr="0">
            <a:spAutoFit/>
          </a:bodyPr>
          <a:lstStyle/>
          <a:p>
            <a:pPr marL="1174750" marR="5080" lvl="0" indent="-1162685" algn="l" rtl="0">
              <a:lnSpc>
                <a:spcPct val="116799"/>
              </a:lnSpc>
              <a:spcBef>
                <a:spcPts val="0"/>
              </a:spcBef>
              <a:spcAft>
                <a:spcPts val="0"/>
              </a:spcAft>
              <a:buNone/>
            </a:pPr>
            <a:r>
              <a:rPr lang="en-US" sz="4500" b="1">
                <a:solidFill>
                  <a:schemeClr val="dk1"/>
                </a:solidFill>
                <a:latin typeface="Tahoma"/>
                <a:ea typeface="Tahoma"/>
                <a:cs typeface="Tahoma"/>
                <a:sym typeface="Tahoma"/>
              </a:rPr>
              <a:t>D A T A	M A N A G E M E N T  AN D	A N A L Y S I S</a:t>
            </a:r>
            <a:endParaRPr sz="4500">
              <a:solidFill>
                <a:schemeClr val="dk1"/>
              </a:solidFill>
              <a:latin typeface="Tahoma"/>
              <a:ea typeface="Tahoma"/>
              <a:cs typeface="Tahoma"/>
              <a:sym typeface="Tahoma"/>
            </a:endParaRPr>
          </a:p>
        </p:txBody>
      </p:sp>
      <p:sp>
        <p:nvSpPr>
          <p:cNvPr id="90" name="Google Shape;90;p1"/>
          <p:cNvSpPr txBox="1"/>
          <p:nvPr/>
        </p:nvSpPr>
        <p:spPr>
          <a:xfrm>
            <a:off x="15249525" y="1221676"/>
            <a:ext cx="86741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91" name="Google Shape;91;p1"/>
          <p:cNvSpPr txBox="1"/>
          <p:nvPr/>
        </p:nvSpPr>
        <p:spPr>
          <a:xfrm>
            <a:off x="13052425" y="3147377"/>
            <a:ext cx="5065464" cy="485389"/>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050" b="1">
                <a:solidFill>
                  <a:schemeClr val="dk1"/>
                </a:solidFill>
                <a:latin typeface="Tahoma"/>
                <a:ea typeface="Tahoma"/>
                <a:cs typeface="Tahoma"/>
                <a:sym typeface="Tahoma"/>
              </a:rPr>
              <a:t>PRESENTATI ON - 2024</a:t>
            </a:r>
            <a:endParaRPr sz="3050">
              <a:solidFill>
                <a:schemeClr val="dk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8"/>
          <p:cNvPicPr preferRelativeResize="0"/>
          <p:nvPr/>
        </p:nvPicPr>
        <p:blipFill rotWithShape="1">
          <a:blip r:embed="rId3">
            <a:alphaModFix/>
          </a:blip>
          <a:srcRect/>
          <a:stretch/>
        </p:blipFill>
        <p:spPr>
          <a:xfrm>
            <a:off x="159239" y="7009413"/>
            <a:ext cx="2564617" cy="2943887"/>
          </a:xfrm>
          <a:prstGeom prst="rect">
            <a:avLst/>
          </a:prstGeom>
          <a:noFill/>
          <a:ln>
            <a:noFill/>
          </a:ln>
        </p:spPr>
      </p:pic>
      <p:sp>
        <p:nvSpPr>
          <p:cNvPr id="275" name="Google Shape;275;p8"/>
          <p:cNvSpPr txBox="1">
            <a:spLocks noGrp="1"/>
          </p:cNvSpPr>
          <p:nvPr>
            <p:ph type="title"/>
          </p:nvPr>
        </p:nvSpPr>
        <p:spPr>
          <a:xfrm>
            <a:off x="2315845" y="684847"/>
            <a:ext cx="13649960"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a:solidFill>
                  <a:srgbClr val="000000"/>
                </a:solidFill>
              </a:rPr>
              <a:t>3. SQL Queries for Data Extraction and Analysis</a:t>
            </a:r>
            <a:endParaRPr sz="4500"/>
          </a:p>
        </p:txBody>
      </p:sp>
      <p:sp>
        <p:nvSpPr>
          <p:cNvPr id="276" name="Google Shape;276;p8"/>
          <p:cNvSpPr txBox="1">
            <a:spLocks noGrp="1"/>
          </p:cNvSpPr>
          <p:nvPr>
            <p:ph type="body" idx="1"/>
          </p:nvPr>
        </p:nvSpPr>
        <p:spPr>
          <a:xfrm>
            <a:off x="1644650" y="2778442"/>
            <a:ext cx="14923769" cy="3382645"/>
          </a:xfrm>
          <a:prstGeom prst="rect">
            <a:avLst/>
          </a:prstGeom>
          <a:noFill/>
          <a:ln>
            <a:noFill/>
          </a:ln>
        </p:spPr>
        <p:txBody>
          <a:bodyPr spcFirstLastPara="1" wrap="square" lIns="0" tIns="5075" rIns="0" bIns="0" anchor="t" anchorCtr="0">
            <a:spAutoFit/>
          </a:bodyPr>
          <a:lstStyle/>
          <a:p>
            <a:pPr marL="377825" marR="455294" lvl="0" indent="-365760" algn="just" rtl="0">
              <a:lnSpc>
                <a:spcPct val="102099"/>
              </a:lnSpc>
              <a:spcBef>
                <a:spcPts val="0"/>
              </a:spcBef>
              <a:spcAft>
                <a:spcPts val="0"/>
              </a:spcAft>
              <a:buClr>
                <a:schemeClr val="dk1"/>
              </a:buClr>
              <a:buSzPts val="3300"/>
              <a:buFont typeface="Arial"/>
              <a:buChar char="•"/>
            </a:pPr>
            <a:r>
              <a:rPr lang="en-US" b="1">
                <a:latin typeface="Tahoma"/>
                <a:ea typeface="Tahoma"/>
                <a:cs typeface="Tahoma"/>
                <a:sym typeface="Tahoma"/>
              </a:rPr>
              <a:t>Focus</a:t>
            </a:r>
            <a:r>
              <a:rPr lang="en-US"/>
              <a:t>: Writing optimized </a:t>
            </a:r>
            <a:r>
              <a:rPr lang="en-US" b="1">
                <a:latin typeface="Tahoma"/>
                <a:ea typeface="Tahoma"/>
                <a:cs typeface="Tahoma"/>
                <a:sym typeface="Tahoma"/>
              </a:rPr>
              <a:t>SQL queries </a:t>
            </a:r>
            <a:r>
              <a:rPr lang="en-US"/>
              <a:t>to extract, update, and  analyze customer data. These queries will allow for detailed  reporting on customer behavior, transaction history, and  interaction patterns.</a:t>
            </a:r>
            <a:endParaRPr/>
          </a:p>
          <a:p>
            <a:pPr marL="0" lvl="0" indent="0" algn="l" rtl="0">
              <a:lnSpc>
                <a:spcPct val="100000"/>
              </a:lnSpc>
              <a:spcBef>
                <a:spcPts val="50"/>
              </a:spcBef>
              <a:spcAft>
                <a:spcPts val="0"/>
              </a:spcAft>
              <a:buClr>
                <a:schemeClr val="dk1"/>
              </a:buClr>
              <a:buSzPts val="3900"/>
              <a:buFont typeface="Arial"/>
              <a:buNone/>
            </a:pPr>
            <a:endParaRPr sz="3900"/>
          </a:p>
          <a:p>
            <a:pPr marL="828675" lvl="1" indent="-365760" algn="l" rtl="0">
              <a:lnSpc>
                <a:spcPct val="100000"/>
              </a:lnSpc>
              <a:spcBef>
                <a:spcPts val="5"/>
              </a:spcBef>
              <a:spcAft>
                <a:spcPts val="0"/>
              </a:spcAft>
              <a:buSzPts val="3350"/>
              <a:buFont typeface="Arial"/>
              <a:buChar char="•"/>
            </a:pPr>
            <a:r>
              <a:rPr lang="en-US" sz="3350" b="1">
                <a:latin typeface="Tahoma"/>
                <a:ea typeface="Tahoma"/>
                <a:cs typeface="Tahoma"/>
                <a:sym typeface="Tahoma"/>
              </a:rPr>
              <a:t>Key Message</a:t>
            </a:r>
            <a:r>
              <a:rPr lang="en-US" sz="3350">
                <a:latin typeface="Lucida Sans"/>
                <a:ea typeface="Lucida Sans"/>
                <a:cs typeface="Lucida Sans"/>
                <a:sym typeface="Lucida Sans"/>
              </a:rPr>
              <a:t>: By developing well-structured queries, the project</a:t>
            </a:r>
            <a:endParaRPr sz="3350">
              <a:latin typeface="Lucida Sans"/>
              <a:ea typeface="Lucida Sans"/>
              <a:cs typeface="Lucida Sans"/>
              <a:sym typeface="Lucida Sans"/>
            </a:endParaRPr>
          </a:p>
        </p:txBody>
      </p:sp>
      <p:sp>
        <p:nvSpPr>
          <p:cNvPr id="277" name="Google Shape;277;p8"/>
          <p:cNvSpPr txBox="1"/>
          <p:nvPr/>
        </p:nvSpPr>
        <p:spPr>
          <a:xfrm>
            <a:off x="14009369" y="6144831"/>
            <a:ext cx="2553335" cy="1055370"/>
          </a:xfrm>
          <a:prstGeom prst="rect">
            <a:avLst/>
          </a:prstGeom>
          <a:noFill/>
          <a:ln>
            <a:noFill/>
          </a:ln>
        </p:spPr>
        <p:txBody>
          <a:bodyPr spcFirstLastPara="1" wrap="square" lIns="0" tIns="11425" rIns="0" bIns="0" anchor="t" anchorCtr="0">
            <a:spAutoFit/>
          </a:bodyPr>
          <a:lstStyle/>
          <a:p>
            <a:pPr marL="12700" marR="5080" lvl="0" indent="188595" algn="l" rtl="0">
              <a:lnSpc>
                <a:spcPct val="100899"/>
              </a:lnSpc>
              <a:spcBef>
                <a:spcPts val="0"/>
              </a:spcBef>
              <a:spcAft>
                <a:spcPts val="0"/>
              </a:spcAft>
              <a:buNone/>
            </a:pPr>
            <a:r>
              <a:rPr lang="en-US" sz="3350">
                <a:solidFill>
                  <a:schemeClr val="dk1"/>
                </a:solidFill>
                <a:latin typeface="Lucida Sans"/>
                <a:ea typeface="Lucida Sans"/>
                <a:cs typeface="Lucida Sans"/>
                <a:sym typeface="Lucida Sans"/>
              </a:rPr>
              <a:t>supporting  relationship</a:t>
            </a:r>
            <a:endParaRPr sz="3350">
              <a:solidFill>
                <a:schemeClr val="dk1"/>
              </a:solidFill>
              <a:latin typeface="Lucida Sans"/>
              <a:ea typeface="Lucida Sans"/>
              <a:cs typeface="Lucida Sans"/>
              <a:sym typeface="Lucida Sans"/>
            </a:endParaRPr>
          </a:p>
        </p:txBody>
      </p:sp>
      <p:sp>
        <p:nvSpPr>
          <p:cNvPr id="278" name="Google Shape;278;p8"/>
          <p:cNvSpPr txBox="1"/>
          <p:nvPr/>
        </p:nvSpPr>
        <p:spPr>
          <a:xfrm>
            <a:off x="2460625" y="6144831"/>
            <a:ext cx="11367135" cy="1579880"/>
          </a:xfrm>
          <a:prstGeom prst="rect">
            <a:avLst/>
          </a:prstGeom>
          <a:noFill/>
          <a:ln>
            <a:noFill/>
          </a:ln>
        </p:spPr>
        <p:txBody>
          <a:bodyPr spcFirstLastPara="1" wrap="square" lIns="0" tIns="6975" rIns="0" bIns="0" anchor="t" anchorCtr="0">
            <a:spAutoFit/>
          </a:bodyPr>
          <a:lstStyle/>
          <a:p>
            <a:pPr marL="12700" marR="5080" lvl="0" indent="0" algn="l" rtl="0">
              <a:lnSpc>
                <a:spcPct val="101800"/>
              </a:lnSpc>
              <a:spcBef>
                <a:spcPts val="0"/>
              </a:spcBef>
              <a:spcAft>
                <a:spcPts val="0"/>
              </a:spcAft>
              <a:buNone/>
            </a:pPr>
            <a:r>
              <a:rPr lang="en-US" sz="3350" dirty="0">
                <a:solidFill>
                  <a:schemeClr val="dk1"/>
                </a:solidFill>
                <a:latin typeface="Lucida Sans"/>
                <a:ea typeface="Lucida Sans"/>
                <a:cs typeface="Lucida Sans"/>
                <a:sym typeface="Lucida Sans"/>
              </a:rPr>
              <a:t>will	enable	quick	insights		into	customer	data,  business	decisions		and	enhancing	customer  management (CRM).</a:t>
            </a:r>
            <a:endParaRPr sz="3350" dirty="0">
              <a:solidFill>
                <a:schemeClr val="dk1"/>
              </a:solidFill>
              <a:latin typeface="Lucida Sans"/>
              <a:ea typeface="Lucida Sans"/>
              <a:cs typeface="Lucida Sans"/>
              <a:sym typeface="Lucid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9"/>
          <p:cNvSpPr/>
          <p:nvPr/>
        </p:nvSpPr>
        <p:spPr>
          <a:xfrm>
            <a:off x="1213482" y="2267267"/>
            <a:ext cx="7848600" cy="711836"/>
          </a:xfrm>
          <a:custGeom>
            <a:avLst/>
            <a:gdLst/>
            <a:ahLst/>
            <a:cxnLst/>
            <a:rect l="l" t="t" r="r" b="b"/>
            <a:pathLst>
              <a:path w="7848600" h="762000" extrusionOk="0">
                <a:moveTo>
                  <a:pt x="7848193" y="98209"/>
                </a:moveTo>
                <a:lnTo>
                  <a:pt x="7750378" y="98209"/>
                </a:lnTo>
                <a:lnTo>
                  <a:pt x="7750378" y="761466"/>
                </a:lnTo>
                <a:lnTo>
                  <a:pt x="7848193" y="761466"/>
                </a:lnTo>
                <a:lnTo>
                  <a:pt x="7848193" y="98209"/>
                </a:lnTo>
                <a:close/>
              </a:path>
              <a:path w="7848600" h="762000" extrusionOk="0">
                <a:moveTo>
                  <a:pt x="7848193" y="0"/>
                </a:moveTo>
                <a:lnTo>
                  <a:pt x="0" y="0"/>
                </a:lnTo>
                <a:lnTo>
                  <a:pt x="0" y="97790"/>
                </a:lnTo>
                <a:lnTo>
                  <a:pt x="0" y="761987"/>
                </a:lnTo>
                <a:lnTo>
                  <a:pt x="97815" y="761987"/>
                </a:lnTo>
                <a:lnTo>
                  <a:pt x="97815" y="97790"/>
                </a:lnTo>
                <a:lnTo>
                  <a:pt x="7848193" y="97790"/>
                </a:lnTo>
                <a:lnTo>
                  <a:pt x="7848193"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9"/>
          <p:cNvSpPr/>
          <p:nvPr/>
        </p:nvSpPr>
        <p:spPr>
          <a:xfrm>
            <a:off x="1233169" y="8420100"/>
            <a:ext cx="7848600" cy="762000"/>
          </a:xfrm>
          <a:custGeom>
            <a:avLst/>
            <a:gdLst/>
            <a:ahLst/>
            <a:cxnLst/>
            <a:rect l="l" t="t" r="r" b="b"/>
            <a:pathLst>
              <a:path w="7848600" h="762000" extrusionOk="0">
                <a:moveTo>
                  <a:pt x="7848193" y="664210"/>
                </a:moveTo>
                <a:lnTo>
                  <a:pt x="97815" y="664210"/>
                </a:lnTo>
                <a:lnTo>
                  <a:pt x="97815" y="0"/>
                </a:lnTo>
                <a:lnTo>
                  <a:pt x="0" y="0"/>
                </a:lnTo>
                <a:lnTo>
                  <a:pt x="0" y="664210"/>
                </a:lnTo>
                <a:lnTo>
                  <a:pt x="0" y="762000"/>
                </a:lnTo>
                <a:lnTo>
                  <a:pt x="7848193" y="762000"/>
                </a:lnTo>
                <a:lnTo>
                  <a:pt x="7848193" y="664210"/>
                </a:lnTo>
                <a:close/>
              </a:path>
              <a:path w="7848600" h="762000" extrusionOk="0">
                <a:moveTo>
                  <a:pt x="7848193" y="469"/>
                </a:moveTo>
                <a:lnTo>
                  <a:pt x="7750378" y="469"/>
                </a:lnTo>
                <a:lnTo>
                  <a:pt x="7750378" y="663740"/>
                </a:lnTo>
                <a:lnTo>
                  <a:pt x="7848193" y="663740"/>
                </a:lnTo>
                <a:lnTo>
                  <a:pt x="7848193" y="469"/>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9"/>
          <p:cNvSpPr/>
          <p:nvPr/>
        </p:nvSpPr>
        <p:spPr>
          <a:xfrm rot="5400000">
            <a:off x="9547377" y="2910660"/>
            <a:ext cx="8048625" cy="5553152"/>
          </a:xfrm>
          <a:custGeom>
            <a:avLst/>
            <a:gdLst/>
            <a:ahLst/>
            <a:cxnLst/>
            <a:rect l="l" t="t" r="r" b="b"/>
            <a:pathLst>
              <a:path w="8048625" h="4020184" extrusionOk="0">
                <a:moveTo>
                  <a:pt x="8048257" y="100761"/>
                </a:moveTo>
                <a:lnTo>
                  <a:pt x="7947952" y="100761"/>
                </a:lnTo>
                <a:lnTo>
                  <a:pt x="7947952" y="780122"/>
                </a:lnTo>
                <a:lnTo>
                  <a:pt x="8048257" y="780122"/>
                </a:lnTo>
                <a:lnTo>
                  <a:pt x="8048257" y="100761"/>
                </a:lnTo>
                <a:close/>
              </a:path>
              <a:path w="8048625" h="4020184" extrusionOk="0">
                <a:moveTo>
                  <a:pt x="8048257" y="0"/>
                </a:moveTo>
                <a:lnTo>
                  <a:pt x="0" y="0"/>
                </a:lnTo>
                <a:lnTo>
                  <a:pt x="0" y="100266"/>
                </a:lnTo>
                <a:lnTo>
                  <a:pt x="0" y="780567"/>
                </a:lnTo>
                <a:lnTo>
                  <a:pt x="100317" y="780567"/>
                </a:lnTo>
                <a:lnTo>
                  <a:pt x="100317" y="100266"/>
                </a:lnTo>
                <a:lnTo>
                  <a:pt x="8048257" y="100266"/>
                </a:lnTo>
                <a:lnTo>
                  <a:pt x="8048257" y="0"/>
                </a:lnTo>
                <a:close/>
              </a:path>
              <a:path w="8048625" h="4020184" extrusionOk="0">
                <a:moveTo>
                  <a:pt x="8048269" y="3919359"/>
                </a:moveTo>
                <a:lnTo>
                  <a:pt x="100317" y="3919359"/>
                </a:lnTo>
                <a:lnTo>
                  <a:pt x="100317" y="3239058"/>
                </a:lnTo>
                <a:lnTo>
                  <a:pt x="0" y="3239058"/>
                </a:lnTo>
                <a:lnTo>
                  <a:pt x="0" y="3919359"/>
                </a:lnTo>
                <a:lnTo>
                  <a:pt x="0" y="4019639"/>
                </a:lnTo>
                <a:lnTo>
                  <a:pt x="8048269" y="4019639"/>
                </a:lnTo>
                <a:lnTo>
                  <a:pt x="8048269" y="3919359"/>
                </a:lnTo>
                <a:close/>
              </a:path>
              <a:path w="8048625" h="4020184" extrusionOk="0">
                <a:moveTo>
                  <a:pt x="8048269" y="3239643"/>
                </a:moveTo>
                <a:lnTo>
                  <a:pt x="7947952" y="3239643"/>
                </a:lnTo>
                <a:lnTo>
                  <a:pt x="7947952" y="3918991"/>
                </a:lnTo>
                <a:lnTo>
                  <a:pt x="8048269" y="3918991"/>
                </a:lnTo>
                <a:lnTo>
                  <a:pt x="8048269" y="3239643"/>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9"/>
          <p:cNvSpPr txBox="1">
            <a:spLocks noGrp="1"/>
          </p:cNvSpPr>
          <p:nvPr>
            <p:ph type="title"/>
          </p:nvPr>
        </p:nvSpPr>
        <p:spPr>
          <a:xfrm>
            <a:off x="2315845" y="684847"/>
            <a:ext cx="13649960"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a:solidFill>
                  <a:srgbClr val="000000"/>
                </a:solidFill>
              </a:rPr>
              <a:t>3. SQL Queries for Data Extraction and Analysis</a:t>
            </a:r>
            <a:endParaRPr sz="4500"/>
          </a:p>
        </p:txBody>
      </p:sp>
      <p:pic>
        <p:nvPicPr>
          <p:cNvPr id="5" name="Picture 4">
            <a:extLst>
              <a:ext uri="{FF2B5EF4-FFF2-40B4-BE49-F238E27FC236}">
                <a16:creationId xmlns:a16="http://schemas.microsoft.com/office/drawing/2014/main" id="{C98CCB4E-AFF5-4DC4-9D86-C7A695EEEE66}"/>
              </a:ext>
            </a:extLst>
          </p:cNvPr>
          <p:cNvPicPr>
            <a:picLocks noChangeAspect="1"/>
          </p:cNvPicPr>
          <p:nvPr/>
        </p:nvPicPr>
        <p:blipFill rotWithShape="1">
          <a:blip r:embed="rId3"/>
          <a:srcRect l="32938"/>
          <a:stretch/>
        </p:blipFill>
        <p:spPr>
          <a:xfrm>
            <a:off x="10884647" y="1968112"/>
            <a:ext cx="5361370" cy="7438248"/>
          </a:xfrm>
          <a:prstGeom prst="rect">
            <a:avLst/>
          </a:prstGeom>
        </p:spPr>
      </p:pic>
      <p:pic>
        <p:nvPicPr>
          <p:cNvPr id="7" name="Picture 6">
            <a:extLst>
              <a:ext uri="{FF2B5EF4-FFF2-40B4-BE49-F238E27FC236}">
                <a16:creationId xmlns:a16="http://schemas.microsoft.com/office/drawing/2014/main" id="{4FB18F44-010E-4B43-AA4E-5EDDA7A5C941}"/>
              </a:ext>
            </a:extLst>
          </p:cNvPr>
          <p:cNvPicPr>
            <a:picLocks noChangeAspect="1"/>
          </p:cNvPicPr>
          <p:nvPr/>
        </p:nvPicPr>
        <p:blipFill rotWithShape="1">
          <a:blip r:embed="rId4"/>
          <a:srcRect l="19035" t="50183" r="18327"/>
          <a:stretch/>
        </p:blipFill>
        <p:spPr>
          <a:xfrm>
            <a:off x="1303017" y="4919190"/>
            <a:ext cx="7669531" cy="4138349"/>
          </a:xfrm>
          <a:prstGeom prst="rect">
            <a:avLst/>
          </a:prstGeom>
        </p:spPr>
      </p:pic>
      <p:pic>
        <p:nvPicPr>
          <p:cNvPr id="8" name="Picture 7">
            <a:extLst>
              <a:ext uri="{FF2B5EF4-FFF2-40B4-BE49-F238E27FC236}">
                <a16:creationId xmlns:a16="http://schemas.microsoft.com/office/drawing/2014/main" id="{8DABD760-67E8-4160-A68D-5F8EA437B5FC}"/>
              </a:ext>
            </a:extLst>
          </p:cNvPr>
          <p:cNvPicPr>
            <a:picLocks noChangeAspect="1"/>
          </p:cNvPicPr>
          <p:nvPr/>
        </p:nvPicPr>
        <p:blipFill rotWithShape="1">
          <a:blip r:embed="rId4"/>
          <a:srcRect l="19035" r="25165" b="73251"/>
          <a:stretch/>
        </p:blipFill>
        <p:spPr>
          <a:xfrm>
            <a:off x="1303017" y="2428756"/>
            <a:ext cx="7669531" cy="24943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0"/>
          <p:cNvSpPr/>
          <p:nvPr/>
        </p:nvSpPr>
        <p:spPr>
          <a:xfrm>
            <a:off x="971715" y="3601173"/>
            <a:ext cx="8172450" cy="792480"/>
          </a:xfrm>
          <a:custGeom>
            <a:avLst/>
            <a:gdLst/>
            <a:ahLst/>
            <a:cxnLst/>
            <a:rect l="l" t="t" r="r" b="b"/>
            <a:pathLst>
              <a:path w="8172450" h="792479" extrusionOk="0">
                <a:moveTo>
                  <a:pt x="8172056" y="101650"/>
                </a:moveTo>
                <a:lnTo>
                  <a:pt x="8070202" y="101650"/>
                </a:lnTo>
                <a:lnTo>
                  <a:pt x="8070202" y="792264"/>
                </a:lnTo>
                <a:lnTo>
                  <a:pt x="8172056" y="792264"/>
                </a:lnTo>
                <a:lnTo>
                  <a:pt x="8172056" y="101650"/>
                </a:lnTo>
                <a:close/>
              </a:path>
              <a:path w="8172450" h="792479" extrusionOk="0">
                <a:moveTo>
                  <a:pt x="8172056" y="0"/>
                </a:moveTo>
                <a:lnTo>
                  <a:pt x="0" y="0"/>
                </a:lnTo>
                <a:lnTo>
                  <a:pt x="0" y="101587"/>
                </a:lnTo>
                <a:lnTo>
                  <a:pt x="0" y="792454"/>
                </a:lnTo>
                <a:lnTo>
                  <a:pt x="101854" y="792454"/>
                </a:lnTo>
                <a:lnTo>
                  <a:pt x="101854" y="101600"/>
                </a:lnTo>
                <a:lnTo>
                  <a:pt x="8172056" y="101600"/>
                </a:lnTo>
                <a:lnTo>
                  <a:pt x="8172056"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0"/>
          <p:cNvSpPr/>
          <p:nvPr/>
        </p:nvSpPr>
        <p:spPr>
          <a:xfrm>
            <a:off x="971715" y="6893749"/>
            <a:ext cx="8172450" cy="2135949"/>
          </a:xfrm>
          <a:custGeom>
            <a:avLst/>
            <a:gdLst/>
            <a:ahLst/>
            <a:cxnLst/>
            <a:rect l="l" t="t" r="r" b="b"/>
            <a:pathLst>
              <a:path w="8172450" h="793115" extrusionOk="0">
                <a:moveTo>
                  <a:pt x="8172056" y="0"/>
                </a:moveTo>
                <a:lnTo>
                  <a:pt x="8070202" y="0"/>
                </a:lnTo>
                <a:lnTo>
                  <a:pt x="8070202" y="690067"/>
                </a:lnTo>
                <a:lnTo>
                  <a:pt x="101854" y="690067"/>
                </a:lnTo>
                <a:lnTo>
                  <a:pt x="101854" y="469"/>
                </a:lnTo>
                <a:lnTo>
                  <a:pt x="0" y="469"/>
                </a:lnTo>
                <a:lnTo>
                  <a:pt x="0" y="690067"/>
                </a:lnTo>
                <a:lnTo>
                  <a:pt x="0" y="792937"/>
                </a:lnTo>
                <a:lnTo>
                  <a:pt x="8172056" y="792937"/>
                </a:lnTo>
                <a:lnTo>
                  <a:pt x="8172056" y="690626"/>
                </a:lnTo>
                <a:lnTo>
                  <a:pt x="8172056" y="690067"/>
                </a:lnTo>
                <a:lnTo>
                  <a:pt x="8172056"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0"/>
          <p:cNvSpPr/>
          <p:nvPr/>
        </p:nvSpPr>
        <p:spPr>
          <a:xfrm rot="5400000">
            <a:off x="12885059" y="5120913"/>
            <a:ext cx="7006676" cy="810895"/>
          </a:xfrm>
          <a:custGeom>
            <a:avLst/>
            <a:gdLst/>
            <a:ahLst/>
            <a:cxnLst/>
            <a:rect l="l" t="t" r="r" b="b"/>
            <a:pathLst>
              <a:path w="8362950" h="810895" extrusionOk="0">
                <a:moveTo>
                  <a:pt x="8362518" y="0"/>
                </a:moveTo>
                <a:lnTo>
                  <a:pt x="0" y="0"/>
                </a:lnTo>
                <a:lnTo>
                  <a:pt x="0" y="104140"/>
                </a:lnTo>
                <a:lnTo>
                  <a:pt x="0" y="810247"/>
                </a:lnTo>
                <a:lnTo>
                  <a:pt x="104228" y="810247"/>
                </a:lnTo>
                <a:lnTo>
                  <a:pt x="104228" y="104140"/>
                </a:lnTo>
                <a:lnTo>
                  <a:pt x="8258289" y="104140"/>
                </a:lnTo>
                <a:lnTo>
                  <a:pt x="8258289" y="810755"/>
                </a:lnTo>
                <a:lnTo>
                  <a:pt x="8362518" y="810755"/>
                </a:lnTo>
                <a:lnTo>
                  <a:pt x="8362518" y="104140"/>
                </a:lnTo>
                <a:lnTo>
                  <a:pt x="8362518"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0"/>
          <p:cNvSpPr txBox="1">
            <a:spLocks noGrp="1"/>
          </p:cNvSpPr>
          <p:nvPr>
            <p:ph type="title"/>
          </p:nvPr>
        </p:nvSpPr>
        <p:spPr>
          <a:xfrm>
            <a:off x="2315845" y="684847"/>
            <a:ext cx="13667105"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a:solidFill>
                  <a:srgbClr val="000000"/>
                </a:solidFill>
              </a:rPr>
              <a:t>3. SQL Queries for Data Extraction and Analysis</a:t>
            </a:r>
            <a:endParaRPr sz="4500"/>
          </a:p>
        </p:txBody>
      </p:sp>
      <p:pic>
        <p:nvPicPr>
          <p:cNvPr id="3" name="Picture 2">
            <a:extLst>
              <a:ext uri="{FF2B5EF4-FFF2-40B4-BE49-F238E27FC236}">
                <a16:creationId xmlns:a16="http://schemas.microsoft.com/office/drawing/2014/main" id="{7B0EAC14-7CEE-48FF-B631-DC47E1F15F02}"/>
              </a:ext>
            </a:extLst>
          </p:cNvPr>
          <p:cNvPicPr>
            <a:picLocks noChangeAspect="1"/>
          </p:cNvPicPr>
          <p:nvPr/>
        </p:nvPicPr>
        <p:blipFill rotWithShape="1">
          <a:blip r:embed="rId3"/>
          <a:srcRect b="78668"/>
          <a:stretch/>
        </p:blipFill>
        <p:spPr>
          <a:xfrm>
            <a:off x="1205682" y="3866862"/>
            <a:ext cx="7661929" cy="1905935"/>
          </a:xfrm>
          <a:prstGeom prst="rect">
            <a:avLst/>
          </a:prstGeom>
        </p:spPr>
      </p:pic>
      <p:sp>
        <p:nvSpPr>
          <p:cNvPr id="4" name="TextBox 3">
            <a:extLst>
              <a:ext uri="{FF2B5EF4-FFF2-40B4-BE49-F238E27FC236}">
                <a16:creationId xmlns:a16="http://schemas.microsoft.com/office/drawing/2014/main" id="{87D34662-EBBF-49AF-867A-B8F3F66E4ED6}"/>
              </a:ext>
            </a:extLst>
          </p:cNvPr>
          <p:cNvSpPr txBox="1"/>
          <p:nvPr/>
        </p:nvSpPr>
        <p:spPr>
          <a:xfrm>
            <a:off x="2115646" y="2947595"/>
            <a:ext cx="5842000" cy="677108"/>
          </a:xfrm>
          <a:prstGeom prst="rect">
            <a:avLst/>
          </a:prstGeom>
          <a:noFill/>
        </p:spPr>
        <p:txBody>
          <a:bodyPr wrap="square" rtlCol="0">
            <a:spAutoFit/>
          </a:bodyPr>
          <a:lstStyle/>
          <a:p>
            <a:r>
              <a:rPr lang="en-US" sz="2400" b="1" dirty="0"/>
              <a:t>Average Total Charges by Churn</a:t>
            </a:r>
          </a:p>
          <a:p>
            <a:endParaRPr lang="en-US" dirty="0"/>
          </a:p>
        </p:txBody>
      </p:sp>
      <p:pic>
        <p:nvPicPr>
          <p:cNvPr id="6" name="Picture 5">
            <a:extLst>
              <a:ext uri="{FF2B5EF4-FFF2-40B4-BE49-F238E27FC236}">
                <a16:creationId xmlns:a16="http://schemas.microsoft.com/office/drawing/2014/main" id="{D5F3464D-4B3F-45E0-8A42-C5AF12C4D55C}"/>
              </a:ext>
            </a:extLst>
          </p:cNvPr>
          <p:cNvPicPr>
            <a:picLocks noChangeAspect="1"/>
          </p:cNvPicPr>
          <p:nvPr/>
        </p:nvPicPr>
        <p:blipFill rotWithShape="1">
          <a:blip r:embed="rId4"/>
          <a:srcRect t="13124"/>
          <a:stretch/>
        </p:blipFill>
        <p:spPr>
          <a:xfrm>
            <a:off x="10346871" y="2804649"/>
            <a:ext cx="6282700" cy="5936296"/>
          </a:xfrm>
          <a:prstGeom prst="rect">
            <a:avLst/>
          </a:prstGeom>
        </p:spPr>
      </p:pic>
      <p:sp>
        <p:nvSpPr>
          <p:cNvPr id="13" name="TextBox 12">
            <a:extLst>
              <a:ext uri="{FF2B5EF4-FFF2-40B4-BE49-F238E27FC236}">
                <a16:creationId xmlns:a16="http://schemas.microsoft.com/office/drawing/2014/main" id="{8311F9E8-7031-4EC8-AFE6-18B3DAA69793}"/>
              </a:ext>
            </a:extLst>
          </p:cNvPr>
          <p:cNvSpPr txBox="1"/>
          <p:nvPr/>
        </p:nvSpPr>
        <p:spPr>
          <a:xfrm>
            <a:off x="9647976" y="2298872"/>
            <a:ext cx="7680490" cy="400110"/>
          </a:xfrm>
          <a:prstGeom prst="rect">
            <a:avLst/>
          </a:prstGeom>
          <a:noFill/>
        </p:spPr>
        <p:txBody>
          <a:bodyPr wrap="square">
            <a:spAutoFit/>
          </a:bodyPr>
          <a:lstStyle/>
          <a:p>
            <a:pPr algn="ctr"/>
            <a:r>
              <a:rPr lang="en-US" sz="2000" b="1" dirty="0"/>
              <a:t>Phone Services</a:t>
            </a:r>
          </a:p>
        </p:txBody>
      </p:sp>
      <p:pic>
        <p:nvPicPr>
          <p:cNvPr id="12" name="Picture 11">
            <a:extLst>
              <a:ext uri="{FF2B5EF4-FFF2-40B4-BE49-F238E27FC236}">
                <a16:creationId xmlns:a16="http://schemas.microsoft.com/office/drawing/2014/main" id="{685F9969-1A7D-48A0-BE61-863AF2F1F4EB}"/>
              </a:ext>
            </a:extLst>
          </p:cNvPr>
          <p:cNvPicPr>
            <a:picLocks noChangeAspect="1"/>
          </p:cNvPicPr>
          <p:nvPr/>
        </p:nvPicPr>
        <p:blipFill rotWithShape="1">
          <a:blip r:embed="rId3"/>
          <a:srcRect t="66004" b="14423"/>
          <a:stretch/>
        </p:blipFill>
        <p:spPr>
          <a:xfrm>
            <a:off x="1205682" y="5712197"/>
            <a:ext cx="7762995" cy="1771894"/>
          </a:xfrm>
          <a:prstGeom prst="rect">
            <a:avLst/>
          </a:prstGeom>
        </p:spPr>
      </p:pic>
      <p:sp>
        <p:nvSpPr>
          <p:cNvPr id="14" name="Google Shape;293;p10">
            <a:extLst>
              <a:ext uri="{FF2B5EF4-FFF2-40B4-BE49-F238E27FC236}">
                <a16:creationId xmlns:a16="http://schemas.microsoft.com/office/drawing/2014/main" id="{DC46CC86-1BE4-4037-8D87-EF45EA44CE33}"/>
              </a:ext>
            </a:extLst>
          </p:cNvPr>
          <p:cNvSpPr/>
          <p:nvPr/>
        </p:nvSpPr>
        <p:spPr>
          <a:xfrm rot="16200000">
            <a:off x="7019022" y="5164776"/>
            <a:ext cx="7006678" cy="723165"/>
          </a:xfrm>
          <a:custGeom>
            <a:avLst/>
            <a:gdLst/>
            <a:ahLst/>
            <a:cxnLst/>
            <a:rect l="l" t="t" r="r" b="b"/>
            <a:pathLst>
              <a:path w="8362950" h="810895" extrusionOk="0">
                <a:moveTo>
                  <a:pt x="8362518" y="0"/>
                </a:moveTo>
                <a:lnTo>
                  <a:pt x="0" y="0"/>
                </a:lnTo>
                <a:lnTo>
                  <a:pt x="0" y="104140"/>
                </a:lnTo>
                <a:lnTo>
                  <a:pt x="0" y="810247"/>
                </a:lnTo>
                <a:lnTo>
                  <a:pt x="104228" y="810247"/>
                </a:lnTo>
                <a:lnTo>
                  <a:pt x="104228" y="104140"/>
                </a:lnTo>
                <a:lnTo>
                  <a:pt x="8258289" y="104140"/>
                </a:lnTo>
                <a:lnTo>
                  <a:pt x="8258289" y="810755"/>
                </a:lnTo>
                <a:lnTo>
                  <a:pt x="8362518" y="810755"/>
                </a:lnTo>
                <a:lnTo>
                  <a:pt x="8362518" y="104140"/>
                </a:lnTo>
                <a:lnTo>
                  <a:pt x="8362518"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1"/>
          <p:cNvSpPr/>
          <p:nvPr/>
        </p:nvSpPr>
        <p:spPr>
          <a:xfrm>
            <a:off x="1028852" y="2815994"/>
            <a:ext cx="7686675" cy="744855"/>
          </a:xfrm>
          <a:custGeom>
            <a:avLst/>
            <a:gdLst/>
            <a:ahLst/>
            <a:cxnLst/>
            <a:rect l="l" t="t" r="r" b="b"/>
            <a:pathLst>
              <a:path w="7686675" h="744854" extrusionOk="0">
                <a:moveTo>
                  <a:pt x="7686256" y="95605"/>
                </a:moveTo>
                <a:lnTo>
                  <a:pt x="7590460" y="95605"/>
                </a:lnTo>
                <a:lnTo>
                  <a:pt x="7590460" y="744372"/>
                </a:lnTo>
                <a:lnTo>
                  <a:pt x="7686256" y="744372"/>
                </a:lnTo>
                <a:lnTo>
                  <a:pt x="7686256" y="95605"/>
                </a:lnTo>
                <a:close/>
              </a:path>
              <a:path w="7686675" h="744854" extrusionOk="0">
                <a:moveTo>
                  <a:pt x="7686256" y="0"/>
                </a:moveTo>
                <a:lnTo>
                  <a:pt x="0" y="0"/>
                </a:lnTo>
                <a:lnTo>
                  <a:pt x="0" y="95186"/>
                </a:lnTo>
                <a:lnTo>
                  <a:pt x="0" y="743750"/>
                </a:lnTo>
                <a:lnTo>
                  <a:pt x="95796" y="743750"/>
                </a:lnTo>
                <a:lnTo>
                  <a:pt x="95796" y="95186"/>
                </a:lnTo>
                <a:lnTo>
                  <a:pt x="7686256" y="95186"/>
                </a:lnTo>
                <a:lnTo>
                  <a:pt x="7686256"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1"/>
          <p:cNvSpPr/>
          <p:nvPr/>
        </p:nvSpPr>
        <p:spPr>
          <a:xfrm>
            <a:off x="1028852" y="6293966"/>
            <a:ext cx="7686675" cy="2811933"/>
          </a:xfrm>
          <a:custGeom>
            <a:avLst/>
            <a:gdLst/>
            <a:ahLst/>
            <a:cxnLst/>
            <a:rect l="l" t="t" r="r" b="b"/>
            <a:pathLst>
              <a:path w="7686675" h="745490" extrusionOk="0">
                <a:moveTo>
                  <a:pt x="7686256" y="139"/>
                </a:moveTo>
                <a:lnTo>
                  <a:pt x="7590460" y="139"/>
                </a:lnTo>
                <a:lnTo>
                  <a:pt x="7590460" y="648550"/>
                </a:lnTo>
                <a:lnTo>
                  <a:pt x="95796" y="648550"/>
                </a:lnTo>
                <a:lnTo>
                  <a:pt x="95796" y="0"/>
                </a:lnTo>
                <a:lnTo>
                  <a:pt x="0" y="0"/>
                </a:lnTo>
                <a:lnTo>
                  <a:pt x="0" y="648550"/>
                </a:lnTo>
                <a:lnTo>
                  <a:pt x="0" y="745020"/>
                </a:lnTo>
                <a:lnTo>
                  <a:pt x="7686256" y="745020"/>
                </a:lnTo>
                <a:lnTo>
                  <a:pt x="7686256" y="648906"/>
                </a:lnTo>
                <a:lnTo>
                  <a:pt x="7686256" y="648550"/>
                </a:lnTo>
                <a:lnTo>
                  <a:pt x="7686256" y="139"/>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1"/>
          <p:cNvSpPr/>
          <p:nvPr/>
        </p:nvSpPr>
        <p:spPr>
          <a:xfrm>
            <a:off x="9153677" y="2813454"/>
            <a:ext cx="7705725" cy="747395"/>
          </a:xfrm>
          <a:custGeom>
            <a:avLst/>
            <a:gdLst/>
            <a:ahLst/>
            <a:cxnLst/>
            <a:rect l="l" t="t" r="r" b="b"/>
            <a:pathLst>
              <a:path w="7705725" h="747395" extrusionOk="0">
                <a:moveTo>
                  <a:pt x="7705369" y="96469"/>
                </a:moveTo>
                <a:lnTo>
                  <a:pt x="7609332" y="96469"/>
                </a:lnTo>
                <a:lnTo>
                  <a:pt x="7609332" y="746848"/>
                </a:lnTo>
                <a:lnTo>
                  <a:pt x="7705369" y="746848"/>
                </a:lnTo>
                <a:lnTo>
                  <a:pt x="7705369" y="96469"/>
                </a:lnTo>
                <a:close/>
              </a:path>
              <a:path w="7705725" h="747395" extrusionOk="0">
                <a:moveTo>
                  <a:pt x="7705369" y="0"/>
                </a:moveTo>
                <a:lnTo>
                  <a:pt x="0" y="0"/>
                </a:lnTo>
                <a:lnTo>
                  <a:pt x="0" y="96456"/>
                </a:lnTo>
                <a:lnTo>
                  <a:pt x="0" y="746277"/>
                </a:lnTo>
                <a:lnTo>
                  <a:pt x="96037" y="746277"/>
                </a:lnTo>
                <a:lnTo>
                  <a:pt x="96037" y="96456"/>
                </a:lnTo>
                <a:lnTo>
                  <a:pt x="7705369" y="96456"/>
                </a:lnTo>
                <a:lnTo>
                  <a:pt x="7705369"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1"/>
          <p:cNvSpPr/>
          <p:nvPr/>
        </p:nvSpPr>
        <p:spPr>
          <a:xfrm>
            <a:off x="9153677" y="6339877"/>
            <a:ext cx="7705725" cy="2766022"/>
          </a:xfrm>
          <a:custGeom>
            <a:avLst/>
            <a:gdLst/>
            <a:ahLst/>
            <a:cxnLst/>
            <a:rect l="l" t="t" r="r" b="b"/>
            <a:pathLst>
              <a:path w="7705725" h="746759" extrusionOk="0">
                <a:moveTo>
                  <a:pt x="7705369" y="0"/>
                </a:moveTo>
                <a:lnTo>
                  <a:pt x="7609332" y="0"/>
                </a:lnTo>
                <a:lnTo>
                  <a:pt x="7609332" y="650265"/>
                </a:lnTo>
                <a:lnTo>
                  <a:pt x="96037" y="650265"/>
                </a:lnTo>
                <a:lnTo>
                  <a:pt x="96037" y="444"/>
                </a:lnTo>
                <a:lnTo>
                  <a:pt x="0" y="444"/>
                </a:lnTo>
                <a:lnTo>
                  <a:pt x="0" y="650265"/>
                </a:lnTo>
                <a:lnTo>
                  <a:pt x="0" y="746734"/>
                </a:lnTo>
                <a:lnTo>
                  <a:pt x="7705369" y="746734"/>
                </a:lnTo>
                <a:lnTo>
                  <a:pt x="7705369" y="650379"/>
                </a:lnTo>
                <a:lnTo>
                  <a:pt x="7705369"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1"/>
          <p:cNvSpPr txBox="1">
            <a:spLocks noGrp="1"/>
          </p:cNvSpPr>
          <p:nvPr>
            <p:ph type="title"/>
          </p:nvPr>
        </p:nvSpPr>
        <p:spPr>
          <a:xfrm>
            <a:off x="2315845" y="684847"/>
            <a:ext cx="13649960" cy="7118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3. SQL Queries for Data Extraction and Analysis</a:t>
            </a:r>
            <a:endParaRPr sz="4500" dirty="0"/>
          </a:p>
        </p:txBody>
      </p:sp>
      <p:pic>
        <p:nvPicPr>
          <p:cNvPr id="7" name="Picture 6">
            <a:extLst>
              <a:ext uri="{FF2B5EF4-FFF2-40B4-BE49-F238E27FC236}">
                <a16:creationId xmlns:a16="http://schemas.microsoft.com/office/drawing/2014/main" id="{4C261EC6-637C-42AC-BA8E-BB07D7628AC7}"/>
              </a:ext>
            </a:extLst>
          </p:cNvPr>
          <p:cNvPicPr>
            <a:picLocks noChangeAspect="1"/>
          </p:cNvPicPr>
          <p:nvPr/>
        </p:nvPicPr>
        <p:blipFill rotWithShape="1">
          <a:blip r:embed="rId3"/>
          <a:srcRect l="9745" r="33483" b="58974"/>
          <a:stretch/>
        </p:blipFill>
        <p:spPr>
          <a:xfrm>
            <a:off x="1114141" y="2923120"/>
            <a:ext cx="7462270" cy="3251199"/>
          </a:xfrm>
          <a:prstGeom prst="rect">
            <a:avLst/>
          </a:prstGeom>
        </p:spPr>
      </p:pic>
      <p:pic>
        <p:nvPicPr>
          <p:cNvPr id="3" name="Picture 2">
            <a:extLst>
              <a:ext uri="{FF2B5EF4-FFF2-40B4-BE49-F238E27FC236}">
                <a16:creationId xmlns:a16="http://schemas.microsoft.com/office/drawing/2014/main" id="{BFA4CCA2-9A24-42C9-A4C9-C91D24F583A5}"/>
              </a:ext>
            </a:extLst>
          </p:cNvPr>
          <p:cNvPicPr>
            <a:picLocks noChangeAspect="1"/>
          </p:cNvPicPr>
          <p:nvPr/>
        </p:nvPicPr>
        <p:blipFill rotWithShape="1">
          <a:blip r:embed="rId4"/>
          <a:srcRect l="25522" t="215" r="20291" b="64724"/>
          <a:stretch/>
        </p:blipFill>
        <p:spPr>
          <a:xfrm>
            <a:off x="9249541" y="2927343"/>
            <a:ext cx="7564795" cy="2575882"/>
          </a:xfrm>
          <a:prstGeom prst="rect">
            <a:avLst/>
          </a:prstGeom>
        </p:spPr>
      </p:pic>
      <p:pic>
        <p:nvPicPr>
          <p:cNvPr id="9" name="Picture 8">
            <a:extLst>
              <a:ext uri="{FF2B5EF4-FFF2-40B4-BE49-F238E27FC236}">
                <a16:creationId xmlns:a16="http://schemas.microsoft.com/office/drawing/2014/main" id="{E42E3B07-222D-4609-976A-E89E444B6FFC}"/>
              </a:ext>
            </a:extLst>
          </p:cNvPr>
          <p:cNvPicPr>
            <a:picLocks noChangeAspect="1"/>
          </p:cNvPicPr>
          <p:nvPr/>
        </p:nvPicPr>
        <p:blipFill rotWithShape="1">
          <a:blip r:embed="rId3"/>
          <a:srcRect l="9745" t="47230"/>
          <a:stretch/>
        </p:blipFill>
        <p:spPr>
          <a:xfrm>
            <a:off x="1114141" y="6123519"/>
            <a:ext cx="7496459" cy="2642549"/>
          </a:xfrm>
          <a:prstGeom prst="rect">
            <a:avLst/>
          </a:prstGeom>
        </p:spPr>
      </p:pic>
      <p:pic>
        <p:nvPicPr>
          <p:cNvPr id="10" name="Picture 9">
            <a:extLst>
              <a:ext uri="{FF2B5EF4-FFF2-40B4-BE49-F238E27FC236}">
                <a16:creationId xmlns:a16="http://schemas.microsoft.com/office/drawing/2014/main" id="{6F2B3830-C4D0-4DD7-96D5-55174FAFD62F}"/>
              </a:ext>
            </a:extLst>
          </p:cNvPr>
          <p:cNvPicPr>
            <a:picLocks noChangeAspect="1"/>
          </p:cNvPicPr>
          <p:nvPr/>
        </p:nvPicPr>
        <p:blipFill rotWithShape="1">
          <a:blip r:embed="rId4"/>
          <a:srcRect l="25634" t="48100" r="10408"/>
          <a:stretch/>
        </p:blipFill>
        <p:spPr>
          <a:xfrm>
            <a:off x="9275405" y="5503225"/>
            <a:ext cx="7462270" cy="31866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2"/>
          <p:cNvSpPr txBox="1">
            <a:spLocks noGrp="1"/>
          </p:cNvSpPr>
          <p:nvPr>
            <p:ph type="title"/>
          </p:nvPr>
        </p:nvSpPr>
        <p:spPr>
          <a:xfrm>
            <a:off x="8651875" y="3365119"/>
            <a:ext cx="6771005" cy="22225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Week 2</a:t>
            </a:r>
            <a:endParaRPr/>
          </a:p>
        </p:txBody>
      </p:sp>
      <p:grpSp>
        <p:nvGrpSpPr>
          <p:cNvPr id="310" name="Google Shape;310;p12"/>
          <p:cNvGrpSpPr/>
          <p:nvPr/>
        </p:nvGrpSpPr>
        <p:grpSpPr>
          <a:xfrm>
            <a:off x="12984853" y="0"/>
            <a:ext cx="5303471" cy="1054100"/>
            <a:chOff x="12984853" y="0"/>
            <a:chExt cx="5303471" cy="1054100"/>
          </a:xfrm>
        </p:grpSpPr>
        <p:sp>
          <p:nvSpPr>
            <p:cNvPr id="311" name="Google Shape;311;p12"/>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2"/>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2"/>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4" name="Picture 3">
            <a:extLst>
              <a:ext uri="{FF2B5EF4-FFF2-40B4-BE49-F238E27FC236}">
                <a16:creationId xmlns:a16="http://schemas.microsoft.com/office/drawing/2014/main" id="{BDE28917-DDB2-4BEF-A9AC-AB673F3B146A}"/>
              </a:ext>
            </a:extLst>
          </p:cNvPr>
          <p:cNvPicPr>
            <a:picLocks noChangeAspect="1"/>
          </p:cNvPicPr>
          <p:nvPr/>
        </p:nvPicPr>
        <p:blipFill>
          <a:blip r:embed="rId3"/>
          <a:stretch/>
        </p:blipFill>
        <p:spPr>
          <a:xfrm>
            <a:off x="11849101" y="2178693"/>
            <a:ext cx="4600887" cy="6726442"/>
          </a:xfrm>
          <a:prstGeom prst="rect">
            <a:avLst/>
          </a:prstGeom>
        </p:spPr>
      </p:pic>
      <p:sp>
        <p:nvSpPr>
          <p:cNvPr id="331" name="Google Shape;331;p14"/>
          <p:cNvSpPr txBox="1"/>
          <p:nvPr/>
        </p:nvSpPr>
        <p:spPr>
          <a:xfrm>
            <a:off x="906781" y="2673993"/>
            <a:ext cx="10942320" cy="2457068"/>
          </a:xfrm>
          <a:prstGeom prst="rect">
            <a:avLst/>
          </a:prstGeom>
          <a:noFill/>
          <a:ln>
            <a:noFill/>
          </a:ln>
        </p:spPr>
        <p:txBody>
          <a:bodyPr spcFirstLastPara="1" wrap="square" lIns="0" tIns="8875" rIns="0" bIns="0" anchor="t" anchorCtr="0">
            <a:spAutoFit/>
          </a:bodyPr>
          <a:lstStyle/>
          <a:p>
            <a:pPr marL="353060" marR="5080" lvl="0" indent="-340994" rtl="0">
              <a:lnSpc>
                <a:spcPct val="100800"/>
              </a:lnSpc>
              <a:spcBef>
                <a:spcPts val="0"/>
              </a:spcBef>
              <a:spcAft>
                <a:spcPts val="0"/>
              </a:spcAft>
              <a:buClr>
                <a:schemeClr val="dk1"/>
              </a:buClr>
              <a:buSzPts val="3150"/>
              <a:buFont typeface="Arial"/>
              <a:buChar char="•"/>
            </a:pPr>
            <a:r>
              <a:rPr lang="en-US" sz="3150" b="1" dirty="0">
                <a:solidFill>
                  <a:schemeClr val="dk1"/>
                </a:solidFill>
                <a:latin typeface="Tahoma"/>
                <a:ea typeface="Tahoma"/>
                <a:cs typeface="Tahoma"/>
                <a:sym typeface="Tahoma"/>
              </a:rPr>
              <a:t>Focus</a:t>
            </a:r>
            <a:r>
              <a:rPr lang="en-US" sz="3150" dirty="0">
                <a:solidFill>
                  <a:schemeClr val="dk1"/>
                </a:solidFill>
                <a:latin typeface="Lucida Sans"/>
                <a:ea typeface="Lucida Sans"/>
                <a:cs typeface="Lucida Sans"/>
                <a:sym typeface="Lucida Sans"/>
              </a:rPr>
              <a:t>: Setting up a </a:t>
            </a:r>
            <a:r>
              <a:rPr lang="en-US" sz="3150" b="1" dirty="0">
                <a:solidFill>
                  <a:schemeClr val="dk1"/>
                </a:solidFill>
                <a:latin typeface="Tahoma"/>
                <a:ea typeface="Tahoma"/>
                <a:cs typeface="Tahoma"/>
                <a:sym typeface="Tahoma"/>
              </a:rPr>
              <a:t>SQL Data Warehouse </a:t>
            </a:r>
            <a:r>
              <a:rPr lang="en-US" sz="3150" dirty="0">
                <a:solidFill>
                  <a:schemeClr val="dk1"/>
                </a:solidFill>
                <a:latin typeface="Lucida Sans"/>
                <a:ea typeface="Lucida Sans"/>
                <a:cs typeface="Lucida Sans"/>
                <a:sym typeface="Lucida Sans"/>
              </a:rPr>
              <a:t>to centralize  customer data from multiple sources for efficient  storage and analysis. This warehouse will enable high-  performance queries and provide a foundation for  reporting and advanced analytics.</a:t>
            </a:r>
          </a:p>
        </p:txBody>
      </p:sp>
      <p:sp>
        <p:nvSpPr>
          <p:cNvPr id="332" name="Google Shape;332;p14"/>
          <p:cNvSpPr txBox="1">
            <a:spLocks noGrp="1"/>
          </p:cNvSpPr>
          <p:nvPr>
            <p:ph type="title"/>
          </p:nvPr>
        </p:nvSpPr>
        <p:spPr>
          <a:xfrm>
            <a:off x="4545076" y="447928"/>
            <a:ext cx="9361424" cy="1628139"/>
          </a:xfrm>
          <a:prstGeom prst="rect">
            <a:avLst/>
          </a:prstGeom>
          <a:noFill/>
          <a:ln>
            <a:noFill/>
          </a:ln>
        </p:spPr>
        <p:txBody>
          <a:bodyPr spcFirstLastPara="1" wrap="square" lIns="0" tIns="12700" rIns="0" bIns="0" anchor="t" anchorCtr="0">
            <a:spAutoFit/>
          </a:bodyPr>
          <a:lstStyle/>
          <a:p>
            <a:pPr marL="986789" marR="5080" lvl="0" indent="-974725" algn="l" rtl="0">
              <a:lnSpc>
                <a:spcPct val="116799"/>
              </a:lnSpc>
              <a:spcBef>
                <a:spcPts val="0"/>
              </a:spcBef>
              <a:spcAft>
                <a:spcPts val="0"/>
              </a:spcAft>
              <a:buNone/>
            </a:pPr>
            <a:r>
              <a:rPr lang="en-US" sz="4500" dirty="0">
                <a:solidFill>
                  <a:srgbClr val="000000"/>
                </a:solidFill>
              </a:rPr>
              <a:t>2. SQL Data Warehouse  Implementation</a:t>
            </a:r>
            <a:endParaRPr sz="4500" dirty="0"/>
          </a:p>
        </p:txBody>
      </p:sp>
      <p:sp>
        <p:nvSpPr>
          <p:cNvPr id="5" name="Google Shape;331;p14">
            <a:extLst>
              <a:ext uri="{FF2B5EF4-FFF2-40B4-BE49-F238E27FC236}">
                <a16:creationId xmlns:a16="http://schemas.microsoft.com/office/drawing/2014/main" id="{849B7668-B70A-4AE9-ACC5-82B24761A720}"/>
              </a:ext>
            </a:extLst>
          </p:cNvPr>
          <p:cNvSpPr txBox="1"/>
          <p:nvPr/>
        </p:nvSpPr>
        <p:spPr>
          <a:xfrm>
            <a:off x="906781" y="5155940"/>
            <a:ext cx="9576797" cy="3101860"/>
          </a:xfrm>
          <a:prstGeom prst="rect">
            <a:avLst/>
          </a:prstGeom>
          <a:noFill/>
          <a:ln>
            <a:noFill/>
          </a:ln>
        </p:spPr>
        <p:txBody>
          <a:bodyPr spcFirstLastPara="1" wrap="square" lIns="0" tIns="8875" rIns="0" bIns="0" anchor="t" anchorCtr="0">
            <a:spAutoFit/>
          </a:bodyPr>
          <a:lstStyle/>
          <a:p>
            <a:pPr marL="12066" marR="5080" lvl="0" algn="just" rtl="0">
              <a:lnSpc>
                <a:spcPct val="100800"/>
              </a:lnSpc>
              <a:spcBef>
                <a:spcPts val="0"/>
              </a:spcBef>
              <a:spcAft>
                <a:spcPts val="0"/>
              </a:spcAft>
              <a:buClr>
                <a:schemeClr val="dk1"/>
              </a:buClr>
              <a:buSzPts val="3150"/>
            </a:pPr>
            <a:endParaRPr lang="en-US" sz="3150" b="1" i="0" u="none" strike="noStrike" cap="none" dirty="0">
              <a:solidFill>
                <a:schemeClr val="dk1"/>
              </a:solidFill>
              <a:latin typeface="Lucida Sans"/>
              <a:ea typeface="Tahoma"/>
              <a:cs typeface="Tahoma"/>
              <a:sym typeface="Lucida Sans"/>
            </a:endParaRPr>
          </a:p>
          <a:p>
            <a:pPr marL="353060" marR="5080" lvl="0" indent="-340994" algn="just" rtl="0">
              <a:lnSpc>
                <a:spcPct val="100800"/>
              </a:lnSpc>
              <a:spcBef>
                <a:spcPts val="0"/>
              </a:spcBef>
              <a:spcAft>
                <a:spcPts val="0"/>
              </a:spcAft>
              <a:buClr>
                <a:schemeClr val="dk1"/>
              </a:buClr>
              <a:buSzPts val="3150"/>
              <a:buFont typeface="Arial"/>
              <a:buChar char="•"/>
            </a:pPr>
            <a:r>
              <a:rPr lang="en-US" sz="3350" b="1" i="0" u="none" strike="noStrike" cap="none" dirty="0">
                <a:solidFill>
                  <a:schemeClr val="dk1"/>
                </a:solidFill>
                <a:latin typeface="Tahoma"/>
                <a:ea typeface="Tahoma"/>
                <a:cs typeface="Tahoma"/>
                <a:sym typeface="Tahoma"/>
              </a:rPr>
              <a:t>Key Message</a:t>
            </a:r>
            <a:r>
              <a:rPr lang="en-US" sz="3350" b="0" i="0" u="none" strike="noStrike" cap="none" dirty="0">
                <a:solidFill>
                  <a:schemeClr val="dk1"/>
                </a:solidFill>
                <a:latin typeface="Lucida Sans"/>
                <a:ea typeface="Lucida Sans"/>
                <a:cs typeface="Lucida Sans"/>
                <a:sym typeface="Lucida Sans"/>
              </a:rPr>
              <a:t>: The </a:t>
            </a:r>
            <a:r>
              <a:rPr lang="en-US" sz="3350" b="1" i="0" u="none" strike="noStrike" cap="none" dirty="0">
                <a:solidFill>
                  <a:schemeClr val="dk1"/>
                </a:solidFill>
                <a:latin typeface="Tahoma"/>
                <a:ea typeface="Tahoma"/>
                <a:cs typeface="Tahoma"/>
                <a:sym typeface="Tahoma"/>
              </a:rPr>
              <a:t>SQL Data Warehouse  </a:t>
            </a:r>
          </a:p>
          <a:p>
            <a:pPr marL="12066" marR="5080" lvl="0" rtl="0">
              <a:lnSpc>
                <a:spcPct val="100800"/>
              </a:lnSpc>
              <a:spcBef>
                <a:spcPts val="0"/>
              </a:spcBef>
              <a:spcAft>
                <a:spcPts val="0"/>
              </a:spcAft>
              <a:buClr>
                <a:schemeClr val="dk1"/>
              </a:buClr>
              <a:buSzPts val="3150"/>
            </a:pPr>
            <a:r>
              <a:rPr lang="en-US" sz="3350" b="0" i="0" u="none" strike="noStrike" cap="none" dirty="0">
                <a:solidFill>
                  <a:schemeClr val="dk1"/>
                </a:solidFill>
                <a:latin typeface="Lucida Sans"/>
                <a:ea typeface="Lucida Sans"/>
                <a:cs typeface="Lucida Sans"/>
                <a:sym typeface="Lucida Sans"/>
              </a:rPr>
              <a:t>offers an optimized, centralized platform  for managing large-scale customer data, ensuring faster data retrieval and  improved analytics performance.</a:t>
            </a:r>
            <a:endParaRPr sz="3350" b="0" i="0" u="none" strike="noStrike" cap="none" dirty="0">
              <a:solidFill>
                <a:schemeClr val="dk1"/>
              </a:solidFill>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5"/>
          <p:cNvSpPr txBox="1"/>
          <p:nvPr/>
        </p:nvSpPr>
        <p:spPr>
          <a:xfrm>
            <a:off x="785812" y="2084689"/>
            <a:ext cx="11586845" cy="5872480"/>
          </a:xfrm>
          <a:prstGeom prst="rect">
            <a:avLst/>
          </a:prstGeom>
          <a:noFill/>
          <a:ln>
            <a:noFill/>
          </a:ln>
        </p:spPr>
        <p:txBody>
          <a:bodyPr spcFirstLastPara="1" wrap="square" lIns="0" tIns="10150" rIns="0" bIns="0" anchor="t" anchorCtr="0">
            <a:spAutoFit/>
          </a:bodyPr>
          <a:lstStyle/>
          <a:p>
            <a:pPr marL="353695" marR="5080" lvl="0" indent="-340995" algn="just" rtl="0">
              <a:lnSpc>
                <a:spcPct val="100600"/>
              </a:lnSpc>
              <a:spcBef>
                <a:spcPts val="0"/>
              </a:spcBef>
              <a:spcAft>
                <a:spcPts val="0"/>
              </a:spcAft>
              <a:buClr>
                <a:schemeClr val="dk1"/>
              </a:buClr>
              <a:buSzPts val="3150"/>
              <a:buFont typeface="Arial"/>
              <a:buChar char="•"/>
            </a:pPr>
            <a:r>
              <a:rPr lang="en-US" sz="3150" b="1" dirty="0">
                <a:solidFill>
                  <a:schemeClr val="dk1"/>
                </a:solidFill>
                <a:latin typeface="Tahoma"/>
                <a:ea typeface="Tahoma"/>
                <a:cs typeface="Tahoma"/>
                <a:sym typeface="Tahoma"/>
              </a:rPr>
              <a:t>Focus: Extracting, transforming, and loading (ETL)  </a:t>
            </a:r>
            <a:r>
              <a:rPr lang="en-US" sz="3150" dirty="0">
                <a:solidFill>
                  <a:schemeClr val="dk1"/>
                </a:solidFill>
                <a:latin typeface="Lucida Sans"/>
                <a:ea typeface="Lucida Sans"/>
                <a:cs typeface="Lucida Sans"/>
                <a:sym typeface="Lucida Sans"/>
              </a:rPr>
              <a:t>data from various sources into the data warehouse,  including customer interactions, transactions, and  demographic data.</a:t>
            </a:r>
            <a:endParaRPr sz="3150" dirty="0">
              <a:solidFill>
                <a:schemeClr val="dk1"/>
              </a:solidFill>
              <a:latin typeface="Lucida Sans"/>
              <a:ea typeface="Lucida Sans"/>
              <a:cs typeface="Lucida Sans"/>
              <a:sym typeface="Lucida Sans"/>
            </a:endParaRPr>
          </a:p>
          <a:p>
            <a:pPr marL="0" marR="0" lvl="0" indent="0" algn="l" rtl="0">
              <a:lnSpc>
                <a:spcPct val="100000"/>
              </a:lnSpc>
              <a:spcBef>
                <a:spcPts val="40"/>
              </a:spcBef>
              <a:spcAft>
                <a:spcPts val="0"/>
              </a:spcAft>
              <a:buClr>
                <a:schemeClr val="dk1"/>
              </a:buClr>
              <a:buSzPts val="4450"/>
              <a:buFont typeface="Calibri"/>
              <a:buNone/>
            </a:pPr>
            <a:endParaRPr sz="4450" dirty="0">
              <a:solidFill>
                <a:schemeClr val="dk1"/>
              </a:solidFill>
              <a:latin typeface="Lucida Sans"/>
              <a:ea typeface="Lucida Sans"/>
              <a:cs typeface="Lucida Sans"/>
              <a:sym typeface="Lucida Sans"/>
            </a:endParaRPr>
          </a:p>
          <a:p>
            <a:pPr marL="396875" marR="3210560" lvl="0" indent="-362585" algn="just" rtl="0">
              <a:lnSpc>
                <a:spcPct val="99300"/>
              </a:lnSpc>
              <a:spcBef>
                <a:spcPts val="0"/>
              </a:spcBef>
              <a:spcAft>
                <a:spcPts val="0"/>
              </a:spcAft>
              <a:buClr>
                <a:schemeClr val="dk1"/>
              </a:buClr>
              <a:buSzPts val="3350"/>
              <a:buFont typeface="Arial"/>
              <a:buChar char="•"/>
            </a:pPr>
            <a:r>
              <a:rPr lang="en-US" sz="3350" b="1" dirty="0">
                <a:solidFill>
                  <a:schemeClr val="dk1"/>
                </a:solidFill>
                <a:latin typeface="Tahoma"/>
                <a:ea typeface="Tahoma"/>
                <a:cs typeface="Tahoma"/>
                <a:sym typeface="Tahoma"/>
              </a:rPr>
              <a:t>Key Message: </a:t>
            </a:r>
            <a:r>
              <a:rPr lang="en-US" sz="3350" dirty="0">
                <a:solidFill>
                  <a:schemeClr val="dk1"/>
                </a:solidFill>
                <a:latin typeface="Lucida Sans"/>
                <a:ea typeface="Lucida Sans"/>
                <a:cs typeface="Lucida Sans"/>
                <a:sym typeface="Lucida Sans"/>
              </a:rPr>
              <a:t>Seamless </a:t>
            </a:r>
            <a:r>
              <a:rPr lang="en-US" sz="3350" b="1" dirty="0">
                <a:solidFill>
                  <a:schemeClr val="dk1"/>
                </a:solidFill>
                <a:latin typeface="Tahoma"/>
                <a:ea typeface="Tahoma"/>
                <a:cs typeface="Tahoma"/>
                <a:sym typeface="Tahoma"/>
              </a:rPr>
              <a:t>data  integration </a:t>
            </a:r>
            <a:r>
              <a:rPr lang="en-US" sz="3350" dirty="0">
                <a:solidFill>
                  <a:schemeClr val="dk1"/>
                </a:solidFill>
                <a:latin typeface="Lucida Sans"/>
                <a:ea typeface="Lucida Sans"/>
                <a:cs typeface="Lucida Sans"/>
                <a:sym typeface="Lucida Sans"/>
              </a:rPr>
              <a:t>from diverse sources into  a unified data warehouse allows for  comprehensive customer data  management, making all relevant  data readily available for insights.</a:t>
            </a:r>
            <a:endParaRPr sz="3350" dirty="0">
              <a:solidFill>
                <a:schemeClr val="dk1"/>
              </a:solidFill>
              <a:latin typeface="Lucida Sans"/>
              <a:ea typeface="Lucida Sans"/>
              <a:cs typeface="Lucida Sans"/>
              <a:sym typeface="Lucida Sans"/>
            </a:endParaRPr>
          </a:p>
        </p:txBody>
      </p:sp>
      <p:sp>
        <p:nvSpPr>
          <p:cNvPr id="338" name="Google Shape;338;p15"/>
          <p:cNvSpPr txBox="1">
            <a:spLocks noGrp="1"/>
          </p:cNvSpPr>
          <p:nvPr>
            <p:ph type="title"/>
          </p:nvPr>
        </p:nvSpPr>
        <p:spPr>
          <a:xfrm>
            <a:off x="5176139" y="562863"/>
            <a:ext cx="8273161" cy="70596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3. Data Integration</a:t>
            </a:r>
            <a:endParaRPr sz="4500" dirty="0"/>
          </a:p>
        </p:txBody>
      </p:sp>
      <p:pic>
        <p:nvPicPr>
          <p:cNvPr id="4" name="Picture 3">
            <a:extLst>
              <a:ext uri="{FF2B5EF4-FFF2-40B4-BE49-F238E27FC236}">
                <a16:creationId xmlns:a16="http://schemas.microsoft.com/office/drawing/2014/main" id="{6251C3EC-C3F3-49E3-BE08-53DB37CFA797}"/>
              </a:ext>
            </a:extLst>
          </p:cNvPr>
          <p:cNvPicPr>
            <a:picLocks noChangeAspect="1"/>
          </p:cNvPicPr>
          <p:nvPr/>
        </p:nvPicPr>
        <p:blipFill rotWithShape="1">
          <a:blip r:embed="rId3"/>
          <a:srcRect l="13542" t="13293" r="52311" b="35673"/>
          <a:stretch/>
        </p:blipFill>
        <p:spPr>
          <a:xfrm>
            <a:off x="10403681" y="5392102"/>
            <a:ext cx="5126038" cy="3606800"/>
          </a:xfrm>
          <a:prstGeom prst="rect">
            <a:avLst/>
          </a:prstGeom>
        </p:spPr>
      </p:pic>
      <p:pic>
        <p:nvPicPr>
          <p:cNvPr id="5" name="Picture 4">
            <a:extLst>
              <a:ext uri="{FF2B5EF4-FFF2-40B4-BE49-F238E27FC236}">
                <a16:creationId xmlns:a16="http://schemas.microsoft.com/office/drawing/2014/main" id="{D63DF9BD-9931-44D0-B1AE-7E1E11902995}"/>
              </a:ext>
            </a:extLst>
          </p:cNvPr>
          <p:cNvPicPr>
            <a:picLocks noChangeAspect="1"/>
          </p:cNvPicPr>
          <p:nvPr/>
        </p:nvPicPr>
        <p:blipFill>
          <a:blip r:embed="rId4"/>
          <a:stretch>
            <a:fillRect/>
          </a:stretch>
        </p:blipFill>
        <p:spPr>
          <a:xfrm>
            <a:off x="12827662" y="1603263"/>
            <a:ext cx="4257675" cy="3886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15"/>
          <p:cNvSpPr txBox="1">
            <a:spLocks noGrp="1"/>
          </p:cNvSpPr>
          <p:nvPr>
            <p:ph type="title"/>
          </p:nvPr>
        </p:nvSpPr>
        <p:spPr>
          <a:xfrm>
            <a:off x="5176139" y="562863"/>
            <a:ext cx="8273161" cy="70596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3. Data Integration</a:t>
            </a:r>
            <a:endParaRPr sz="4500" dirty="0"/>
          </a:p>
        </p:txBody>
      </p:sp>
      <p:pic>
        <p:nvPicPr>
          <p:cNvPr id="5" name="Picture 4">
            <a:extLst>
              <a:ext uri="{FF2B5EF4-FFF2-40B4-BE49-F238E27FC236}">
                <a16:creationId xmlns:a16="http://schemas.microsoft.com/office/drawing/2014/main" id="{D63DF9BD-9931-44D0-B1AE-7E1E11902995}"/>
              </a:ext>
            </a:extLst>
          </p:cNvPr>
          <p:cNvPicPr>
            <a:picLocks noChangeAspect="1"/>
          </p:cNvPicPr>
          <p:nvPr/>
        </p:nvPicPr>
        <p:blipFill rotWithShape="1">
          <a:blip r:embed="rId3"/>
          <a:srcRect l="37830" t="28042"/>
          <a:stretch/>
        </p:blipFill>
        <p:spPr>
          <a:xfrm>
            <a:off x="11781761" y="2769699"/>
            <a:ext cx="5452662" cy="4836502"/>
          </a:xfrm>
          <a:prstGeom prst="rect">
            <a:avLst/>
          </a:prstGeom>
        </p:spPr>
      </p:pic>
      <p:pic>
        <p:nvPicPr>
          <p:cNvPr id="7" name="Picture 6">
            <a:extLst>
              <a:ext uri="{FF2B5EF4-FFF2-40B4-BE49-F238E27FC236}">
                <a16:creationId xmlns:a16="http://schemas.microsoft.com/office/drawing/2014/main" id="{1280316D-2A24-40DF-A11B-26E6013B8245}"/>
              </a:ext>
            </a:extLst>
          </p:cNvPr>
          <p:cNvPicPr>
            <a:picLocks noChangeAspect="1"/>
          </p:cNvPicPr>
          <p:nvPr/>
        </p:nvPicPr>
        <p:blipFill>
          <a:blip r:embed="rId4"/>
          <a:stretch/>
        </p:blipFill>
        <p:spPr>
          <a:xfrm>
            <a:off x="5657320" y="1500798"/>
            <a:ext cx="4899025" cy="3753482"/>
          </a:xfrm>
          <a:prstGeom prst="rect">
            <a:avLst/>
          </a:prstGeom>
        </p:spPr>
      </p:pic>
      <p:pic>
        <p:nvPicPr>
          <p:cNvPr id="8" name="Picture 7">
            <a:extLst>
              <a:ext uri="{FF2B5EF4-FFF2-40B4-BE49-F238E27FC236}">
                <a16:creationId xmlns:a16="http://schemas.microsoft.com/office/drawing/2014/main" id="{5C2734FA-356F-4036-9C66-C442014966CB}"/>
              </a:ext>
            </a:extLst>
          </p:cNvPr>
          <p:cNvPicPr>
            <a:picLocks noChangeAspect="1"/>
          </p:cNvPicPr>
          <p:nvPr/>
        </p:nvPicPr>
        <p:blipFill rotWithShape="1">
          <a:blip r:embed="rId5"/>
          <a:srcRect l="663" t="-92" r="57489" b="57138"/>
          <a:stretch/>
        </p:blipFill>
        <p:spPr>
          <a:xfrm>
            <a:off x="5510741" y="5774917"/>
            <a:ext cx="5192182" cy="3662567"/>
          </a:xfrm>
          <a:prstGeom prst="rect">
            <a:avLst/>
          </a:prstGeom>
        </p:spPr>
      </p:pic>
      <p:pic>
        <p:nvPicPr>
          <p:cNvPr id="9" name="Picture 8">
            <a:extLst>
              <a:ext uri="{FF2B5EF4-FFF2-40B4-BE49-F238E27FC236}">
                <a16:creationId xmlns:a16="http://schemas.microsoft.com/office/drawing/2014/main" id="{06C76730-C435-4EC6-90DA-1A8AEA826FE3}"/>
              </a:ext>
            </a:extLst>
          </p:cNvPr>
          <p:cNvPicPr>
            <a:picLocks noChangeAspect="1"/>
          </p:cNvPicPr>
          <p:nvPr/>
        </p:nvPicPr>
        <p:blipFill rotWithShape="1">
          <a:blip r:embed="rId6"/>
          <a:srcRect l="17031" t="4242" r="25859" b="8327"/>
          <a:stretch/>
        </p:blipFill>
        <p:spPr>
          <a:xfrm>
            <a:off x="323804" y="2680799"/>
            <a:ext cx="4362497" cy="4925402"/>
          </a:xfrm>
          <a:prstGeom prst="rect">
            <a:avLst/>
          </a:prstGeom>
        </p:spPr>
      </p:pic>
    </p:spTree>
    <p:extLst>
      <p:ext uri="{BB962C8B-B14F-4D97-AF65-F5344CB8AC3E}">
        <p14:creationId xmlns:p14="http://schemas.microsoft.com/office/powerpoint/2010/main" val="2896520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7"/>
          <p:cNvSpPr txBox="1">
            <a:spLocks noGrp="1"/>
          </p:cNvSpPr>
          <p:nvPr>
            <p:ph type="title"/>
          </p:nvPr>
        </p:nvSpPr>
        <p:spPr>
          <a:xfrm>
            <a:off x="2866008" y="3365119"/>
            <a:ext cx="12555982" cy="2222500"/>
          </a:xfrm>
          <a:prstGeom prst="rect">
            <a:avLst/>
          </a:prstGeom>
          <a:noFill/>
          <a:ln>
            <a:noFill/>
          </a:ln>
        </p:spPr>
        <p:txBody>
          <a:bodyPr spcFirstLastPara="1" wrap="square" lIns="0" tIns="13950" rIns="0" bIns="0" anchor="t" anchorCtr="0">
            <a:spAutoFit/>
          </a:bodyPr>
          <a:lstStyle/>
          <a:p>
            <a:pPr marL="5736590" lvl="0" indent="0" algn="l" rtl="0">
              <a:lnSpc>
                <a:spcPct val="100000"/>
              </a:lnSpc>
              <a:spcBef>
                <a:spcPts val="0"/>
              </a:spcBef>
              <a:spcAft>
                <a:spcPts val="0"/>
              </a:spcAft>
              <a:buNone/>
            </a:pPr>
            <a:r>
              <a:rPr lang="en-US"/>
              <a:t>Week 3</a:t>
            </a:r>
            <a:endParaRPr/>
          </a:p>
        </p:txBody>
      </p:sp>
      <p:grpSp>
        <p:nvGrpSpPr>
          <p:cNvPr id="350" name="Google Shape;350;p17"/>
          <p:cNvGrpSpPr/>
          <p:nvPr/>
        </p:nvGrpSpPr>
        <p:grpSpPr>
          <a:xfrm>
            <a:off x="12984853" y="0"/>
            <a:ext cx="5303471" cy="1054100"/>
            <a:chOff x="12984853" y="0"/>
            <a:chExt cx="5303471" cy="1054100"/>
          </a:xfrm>
        </p:grpSpPr>
        <p:sp>
          <p:nvSpPr>
            <p:cNvPr id="351" name="Google Shape;351;p17"/>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17"/>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7"/>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 name="Picture 2">
            <a:extLst>
              <a:ext uri="{FF2B5EF4-FFF2-40B4-BE49-F238E27FC236}">
                <a16:creationId xmlns:a16="http://schemas.microsoft.com/office/drawing/2014/main" id="{5A594EFB-5973-4EB5-AE32-9BEACDEEED5B}"/>
              </a:ext>
            </a:extLst>
          </p:cNvPr>
          <p:cNvPicPr>
            <a:picLocks noChangeAspect="1"/>
          </p:cNvPicPr>
          <p:nvPr/>
        </p:nvPicPr>
        <p:blipFill>
          <a:blip r:embed="rId3"/>
          <a:stretch>
            <a:fillRect/>
          </a:stretch>
        </p:blipFill>
        <p:spPr>
          <a:xfrm>
            <a:off x="558800" y="4134451"/>
            <a:ext cx="8585200" cy="5042102"/>
          </a:xfrm>
          <a:prstGeom prst="rect">
            <a:avLst/>
          </a:prstGeom>
        </p:spPr>
      </p:pic>
      <p:sp>
        <p:nvSpPr>
          <p:cNvPr id="343" name="Google Shape;343;p16"/>
          <p:cNvSpPr txBox="1">
            <a:spLocks noGrp="1"/>
          </p:cNvSpPr>
          <p:nvPr>
            <p:ph type="title"/>
          </p:nvPr>
        </p:nvSpPr>
        <p:spPr>
          <a:xfrm>
            <a:off x="6081632" y="766780"/>
            <a:ext cx="3957289" cy="786103"/>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5000" dirty="0">
                <a:solidFill>
                  <a:srgbClr val="000000"/>
                </a:solidFill>
              </a:rPr>
              <a:t>Data AZURE</a:t>
            </a:r>
            <a:endParaRPr sz="5000" dirty="0"/>
          </a:p>
        </p:txBody>
      </p:sp>
      <p:sp>
        <p:nvSpPr>
          <p:cNvPr id="344" name="Google Shape;344;p16"/>
          <p:cNvSpPr txBox="1"/>
          <p:nvPr/>
        </p:nvSpPr>
        <p:spPr>
          <a:xfrm>
            <a:off x="157482" y="1791200"/>
            <a:ext cx="16428718" cy="2223809"/>
          </a:xfrm>
          <a:prstGeom prst="rect">
            <a:avLst/>
          </a:prstGeom>
          <a:noFill/>
          <a:ln>
            <a:noFill/>
          </a:ln>
        </p:spPr>
        <p:txBody>
          <a:bodyPr spcFirstLastPara="1" wrap="square" lIns="0" tIns="8250" rIns="0" bIns="0" anchor="t" anchorCtr="0">
            <a:spAutoFit/>
          </a:bodyPr>
          <a:lstStyle/>
          <a:p>
            <a:pPr marL="12065" marR="5080" lvl="0" indent="0" algn="ctr" rtl="0">
              <a:lnSpc>
                <a:spcPct val="117600"/>
              </a:lnSpc>
              <a:spcBef>
                <a:spcPts val="0"/>
              </a:spcBef>
              <a:spcAft>
                <a:spcPts val="0"/>
              </a:spcAft>
              <a:buNone/>
            </a:pPr>
            <a:r>
              <a:rPr lang="en-US" sz="3050" dirty="0">
                <a:solidFill>
                  <a:schemeClr val="dk1"/>
                </a:solidFill>
                <a:latin typeface="Lucida Sans"/>
                <a:ea typeface="Lucida Sans"/>
                <a:cs typeface="Lucida Sans"/>
                <a:sym typeface="Lucida Sans"/>
              </a:rPr>
              <a:t>"We have deployed both our database and data warehouse on Azure so  that we can access them from anywhere, and they are available to  everyone on the cloud using Azure data studio. This setup ensures that the data is centralized,  scalable, and easily accessible for all team members."</a:t>
            </a:r>
            <a:endParaRPr sz="3050" dirty="0">
              <a:solidFill>
                <a:schemeClr val="dk1"/>
              </a:solidFill>
              <a:latin typeface="Lucida Sans"/>
              <a:ea typeface="Lucida Sans"/>
              <a:cs typeface="Lucida Sans"/>
              <a:sym typeface="Lucida Sans"/>
            </a:endParaRPr>
          </a:p>
        </p:txBody>
      </p:sp>
      <p:pic>
        <p:nvPicPr>
          <p:cNvPr id="5" name="Picture 4">
            <a:extLst>
              <a:ext uri="{FF2B5EF4-FFF2-40B4-BE49-F238E27FC236}">
                <a16:creationId xmlns:a16="http://schemas.microsoft.com/office/drawing/2014/main" id="{7F3359A2-5DC2-4F3A-A004-6F932D0FFB9E}"/>
              </a:ext>
            </a:extLst>
          </p:cNvPr>
          <p:cNvPicPr>
            <a:picLocks noChangeAspect="1"/>
          </p:cNvPicPr>
          <p:nvPr/>
        </p:nvPicPr>
        <p:blipFill rotWithShape="1">
          <a:blip r:embed="rId4"/>
          <a:srcRect l="-115" r="-1"/>
          <a:stretch/>
        </p:blipFill>
        <p:spPr>
          <a:xfrm>
            <a:off x="9855199" y="4322143"/>
            <a:ext cx="8142451" cy="46667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grpSp>
        <p:nvGrpSpPr>
          <p:cNvPr id="96" name="Google Shape;96;p2"/>
          <p:cNvGrpSpPr/>
          <p:nvPr/>
        </p:nvGrpSpPr>
        <p:grpSpPr>
          <a:xfrm>
            <a:off x="1" y="0"/>
            <a:ext cx="4979374" cy="1520825"/>
            <a:chOff x="1" y="0"/>
            <a:chExt cx="4979374" cy="1520825"/>
          </a:xfrm>
        </p:grpSpPr>
        <p:sp>
          <p:nvSpPr>
            <p:cNvPr id="97" name="Google Shape;97;p2"/>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2"/>
          <p:cNvGrpSpPr/>
          <p:nvPr/>
        </p:nvGrpSpPr>
        <p:grpSpPr>
          <a:xfrm>
            <a:off x="12716385" y="0"/>
            <a:ext cx="5572166" cy="1321435"/>
            <a:chOff x="12716385" y="0"/>
            <a:chExt cx="5572166" cy="1321435"/>
          </a:xfrm>
        </p:grpSpPr>
        <p:sp>
          <p:nvSpPr>
            <p:cNvPr id="101" name="Google Shape;101;p2"/>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2"/>
          <p:cNvGrpSpPr/>
          <p:nvPr/>
        </p:nvGrpSpPr>
        <p:grpSpPr>
          <a:xfrm>
            <a:off x="0" y="9782175"/>
            <a:ext cx="18288000" cy="504825"/>
            <a:chOff x="0" y="9782175"/>
            <a:chExt cx="18288000" cy="504825"/>
          </a:xfrm>
        </p:grpSpPr>
        <p:sp>
          <p:nvSpPr>
            <p:cNvPr id="105" name="Google Shape;105;p2"/>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5" name="Google Shape;175;p2"/>
          <p:cNvSpPr txBox="1">
            <a:spLocks noGrp="1"/>
          </p:cNvSpPr>
          <p:nvPr>
            <p:ph type="title"/>
          </p:nvPr>
        </p:nvSpPr>
        <p:spPr>
          <a:xfrm>
            <a:off x="5893434" y="41846"/>
            <a:ext cx="7748824" cy="1029118"/>
          </a:xfrm>
          <a:prstGeom prst="rect">
            <a:avLst/>
          </a:prstGeom>
          <a:noFill/>
          <a:ln>
            <a:noFill/>
          </a:ln>
        </p:spPr>
        <p:txBody>
          <a:bodyPr spcFirstLastPara="1" wrap="square" lIns="0" tIns="13325" rIns="0" bIns="0" anchor="t" anchorCtr="0">
            <a:spAutoFit/>
          </a:bodyPr>
          <a:lstStyle/>
          <a:p>
            <a:pPr marL="12700" lvl="0"/>
            <a:r>
              <a:rPr lang="en-US" sz="6600" dirty="0">
                <a:solidFill>
                  <a:srgbClr val="000000"/>
                </a:solidFill>
                <a:latin typeface="Times New Roman" panose="02020603050405020304" pitchFamily="18" charset="0"/>
                <a:cs typeface="Times New Roman" panose="02020603050405020304" pitchFamily="18" charset="0"/>
              </a:rPr>
              <a:t>Team Members</a:t>
            </a:r>
            <a:endParaRPr sz="6600" dirty="0">
              <a:solidFill>
                <a:srgbClr val="000000"/>
              </a:solidFill>
              <a:latin typeface="Times New Roman" panose="02020603050405020304" pitchFamily="18" charset="0"/>
              <a:cs typeface="Times New Roman" panose="02020603050405020304" pitchFamily="18" charset="0"/>
            </a:endParaRPr>
          </a:p>
        </p:txBody>
      </p:sp>
      <p:sp>
        <p:nvSpPr>
          <p:cNvPr id="89" name="Rectangle 88"/>
          <p:cNvSpPr/>
          <p:nvPr/>
        </p:nvSpPr>
        <p:spPr>
          <a:xfrm>
            <a:off x="1094741" y="1773346"/>
            <a:ext cx="12278032" cy="6740307"/>
          </a:xfrm>
          <a:prstGeom prst="rect">
            <a:avLst/>
          </a:prstGeom>
          <a:noFill/>
        </p:spPr>
        <p:txBody>
          <a:bodyPr wrap="square" lIns="91440" tIns="45720" rIns="91440" bIns="45720">
            <a:spAutoFit/>
          </a:bodyPr>
          <a:lstStyle/>
          <a:p>
            <a:r>
              <a:rPr lang="en-US" sz="4800" dirty="0">
                <a:latin typeface="Times New Roman" panose="02020603050405020304" pitchFamily="18" charset="0"/>
                <a:ea typeface="Tahoma"/>
                <a:cs typeface="Times New Roman" panose="02020603050405020304" pitchFamily="18" charset="0"/>
                <a:sym typeface="Tahoma"/>
              </a:rPr>
              <a:t>Karima Ibrahim Mohamed</a:t>
            </a:r>
          </a:p>
          <a:p>
            <a:r>
              <a:rPr lang="en-US" sz="4800" dirty="0">
                <a:latin typeface="Times New Roman" panose="02020603050405020304" pitchFamily="18" charset="0"/>
                <a:ea typeface="Tahoma"/>
                <a:cs typeface="Times New Roman" panose="02020603050405020304" pitchFamily="18" charset="0"/>
                <a:sym typeface="Tahoma"/>
              </a:rPr>
              <a:t>Ahmed </a:t>
            </a:r>
            <a:r>
              <a:rPr lang="en-US" sz="4800" dirty="0" err="1" smtClean="0">
                <a:latin typeface="Times New Roman" panose="02020603050405020304" pitchFamily="18" charset="0"/>
                <a:ea typeface="Tahoma"/>
                <a:cs typeface="Times New Roman" panose="02020603050405020304" pitchFamily="18" charset="0"/>
                <a:sym typeface="Tahoma"/>
              </a:rPr>
              <a:t>Serry</a:t>
            </a:r>
            <a:r>
              <a:rPr lang="en-US" sz="4800" dirty="0" smtClean="0">
                <a:latin typeface="Times New Roman" panose="02020603050405020304" pitchFamily="18" charset="0"/>
                <a:ea typeface="Tahoma"/>
                <a:cs typeface="Times New Roman" panose="02020603050405020304" pitchFamily="18" charset="0"/>
                <a:sym typeface="Tahoma"/>
              </a:rPr>
              <a:t> </a:t>
            </a:r>
            <a:r>
              <a:rPr lang="en-US" sz="4800" dirty="0" smtClean="0">
                <a:latin typeface="Times New Roman" panose="02020603050405020304" pitchFamily="18" charset="0"/>
                <a:ea typeface="Tahoma"/>
                <a:cs typeface="Times New Roman" panose="02020603050405020304" pitchFamily="18" charset="0"/>
                <a:sym typeface="Tahoma"/>
              </a:rPr>
              <a:t>Abdul </a:t>
            </a:r>
            <a:r>
              <a:rPr lang="en-US" sz="4800" dirty="0">
                <a:latin typeface="Times New Roman" panose="02020603050405020304" pitchFamily="18" charset="0"/>
                <a:ea typeface="Tahoma"/>
                <a:cs typeface="Times New Roman" panose="02020603050405020304" pitchFamily="18" charset="0"/>
                <a:sym typeface="Tahoma"/>
              </a:rPr>
              <a:t>Hameed Hassan</a:t>
            </a:r>
            <a:endParaRPr lang="en-US" sz="4800" dirty="0">
              <a:latin typeface="Times New Roman" panose="02020603050405020304" pitchFamily="18" charset="0"/>
              <a:ea typeface="Tahoma"/>
              <a:cs typeface="Times New Roman" panose="02020603050405020304" pitchFamily="18" charset="0"/>
              <a:sym typeface="Tahoma"/>
            </a:endParaRPr>
          </a:p>
          <a:p>
            <a:r>
              <a:rPr lang="en-US" sz="4800" dirty="0">
                <a:latin typeface="Times New Roman" panose="02020603050405020304" pitchFamily="18" charset="0"/>
                <a:ea typeface="Tahoma"/>
                <a:cs typeface="Times New Roman" panose="02020603050405020304" pitchFamily="18" charset="0"/>
                <a:sym typeface="Tahoma"/>
              </a:rPr>
              <a:t>Abdelrhman Yassein </a:t>
            </a:r>
            <a:r>
              <a:rPr lang="en-US" sz="4800" dirty="0" err="1" smtClean="0">
                <a:latin typeface="Times New Roman" panose="02020603050405020304" pitchFamily="18" charset="0"/>
                <a:ea typeface="Tahoma"/>
                <a:cs typeface="Times New Roman" panose="02020603050405020304" pitchFamily="18" charset="0"/>
                <a:sym typeface="Tahoma"/>
              </a:rPr>
              <a:t>Mohalill</a:t>
            </a:r>
            <a:r>
              <a:rPr lang="en-US" sz="4800" dirty="0" smtClean="0">
                <a:latin typeface="Times New Roman" panose="02020603050405020304" pitchFamily="18" charset="0"/>
                <a:ea typeface="Tahoma"/>
                <a:cs typeface="Times New Roman" panose="02020603050405020304" pitchFamily="18" charset="0"/>
                <a:sym typeface="Tahoma"/>
              </a:rPr>
              <a:t> </a:t>
            </a:r>
            <a:endParaRPr lang="ar-EG" sz="4800" dirty="0">
              <a:latin typeface="Times New Roman" panose="02020603050405020304" pitchFamily="18" charset="0"/>
              <a:ea typeface="Tahoma"/>
              <a:cs typeface="Times New Roman" panose="02020603050405020304" pitchFamily="18" charset="0"/>
              <a:sym typeface="Tahoma"/>
            </a:endParaRPr>
          </a:p>
          <a:p>
            <a:r>
              <a:rPr lang="en-US" sz="4800" dirty="0">
                <a:latin typeface="Times New Roman" panose="02020603050405020304" pitchFamily="18" charset="0"/>
                <a:ea typeface="Tahoma"/>
                <a:cs typeface="Times New Roman" panose="02020603050405020304" pitchFamily="18" charset="0"/>
                <a:sym typeface="Tahoma"/>
              </a:rPr>
              <a:t>Maryam Sayed </a:t>
            </a:r>
            <a:r>
              <a:rPr lang="en-US" sz="4800" dirty="0" err="1">
                <a:latin typeface="Times New Roman" panose="02020603050405020304" pitchFamily="18" charset="0"/>
                <a:ea typeface="Tahoma"/>
                <a:cs typeface="Times New Roman" panose="02020603050405020304" pitchFamily="18" charset="0"/>
                <a:sym typeface="Tahoma"/>
              </a:rPr>
              <a:t>AbdElRahman</a:t>
            </a:r>
            <a:r>
              <a:rPr lang="en-US" sz="4800" dirty="0">
                <a:latin typeface="Times New Roman" panose="02020603050405020304" pitchFamily="18" charset="0"/>
                <a:ea typeface="Tahoma"/>
                <a:cs typeface="Times New Roman" panose="02020603050405020304" pitchFamily="18" charset="0"/>
                <a:sym typeface="Tahoma"/>
              </a:rPr>
              <a:t> </a:t>
            </a:r>
            <a:r>
              <a:rPr lang="en-US" sz="4800" dirty="0" err="1">
                <a:latin typeface="Times New Roman" panose="02020603050405020304" pitchFamily="18" charset="0"/>
                <a:ea typeface="Tahoma"/>
                <a:cs typeface="Times New Roman" panose="02020603050405020304" pitchFamily="18" charset="0"/>
                <a:sym typeface="Tahoma"/>
              </a:rPr>
              <a:t>Ghanem</a:t>
            </a:r>
            <a:endParaRPr lang="ar-EG" sz="4800" dirty="0">
              <a:latin typeface="Times New Roman" panose="02020603050405020304" pitchFamily="18" charset="0"/>
              <a:ea typeface="Tahoma"/>
              <a:cs typeface="Times New Roman" panose="02020603050405020304" pitchFamily="18" charset="0"/>
              <a:sym typeface="Tahoma"/>
            </a:endParaRPr>
          </a:p>
          <a:p>
            <a:r>
              <a:rPr lang="en-US" sz="4800" dirty="0" smtClean="0">
                <a:latin typeface="Times New Roman" panose="02020603050405020304" pitchFamily="18" charset="0"/>
                <a:ea typeface="Tahoma"/>
                <a:cs typeface="Times New Roman" panose="02020603050405020304" pitchFamily="18" charset="0"/>
                <a:sym typeface="Tahoma"/>
              </a:rPr>
              <a:t>Ahmed </a:t>
            </a:r>
            <a:r>
              <a:rPr lang="en-US" sz="4800" dirty="0" err="1" smtClean="0">
                <a:latin typeface="Times New Roman" panose="02020603050405020304" pitchFamily="18" charset="0"/>
                <a:ea typeface="Tahoma"/>
                <a:cs typeface="Times New Roman" panose="02020603050405020304" pitchFamily="18" charset="0"/>
                <a:sym typeface="Tahoma"/>
              </a:rPr>
              <a:t>Ahmed</a:t>
            </a:r>
            <a:r>
              <a:rPr lang="en-US" sz="4800" dirty="0" smtClean="0">
                <a:latin typeface="Times New Roman" panose="02020603050405020304" pitchFamily="18" charset="0"/>
                <a:ea typeface="Tahoma"/>
                <a:cs typeface="Times New Roman" panose="02020603050405020304" pitchFamily="18" charset="0"/>
                <a:sym typeface="Tahoma"/>
              </a:rPr>
              <a:t> </a:t>
            </a:r>
            <a:r>
              <a:rPr lang="en-US" sz="4800" dirty="0" err="1" smtClean="0">
                <a:latin typeface="Times New Roman" panose="02020603050405020304" pitchFamily="18" charset="0"/>
                <a:ea typeface="Tahoma"/>
                <a:cs typeface="Times New Roman" panose="02020603050405020304" pitchFamily="18" charset="0"/>
                <a:sym typeface="Tahoma"/>
              </a:rPr>
              <a:t>Khamis</a:t>
            </a:r>
            <a:r>
              <a:rPr lang="en-US" sz="4800" dirty="0" smtClean="0">
                <a:latin typeface="Times New Roman" panose="02020603050405020304" pitchFamily="18" charset="0"/>
                <a:ea typeface="Tahoma"/>
                <a:cs typeface="Times New Roman" panose="02020603050405020304" pitchFamily="18" charset="0"/>
                <a:sym typeface="Tahoma"/>
              </a:rPr>
              <a:t/>
            </a:r>
            <a:br>
              <a:rPr lang="en-US" sz="4800" dirty="0" smtClean="0">
                <a:latin typeface="Times New Roman" panose="02020603050405020304" pitchFamily="18" charset="0"/>
                <a:ea typeface="Tahoma"/>
                <a:cs typeface="Times New Roman" panose="02020603050405020304" pitchFamily="18" charset="0"/>
                <a:sym typeface="Tahoma"/>
              </a:rPr>
            </a:br>
            <a:r>
              <a:rPr lang="en-US" sz="4800" dirty="0" smtClean="0">
                <a:latin typeface="Times New Roman" panose="02020603050405020304" pitchFamily="18" charset="0"/>
                <a:ea typeface="Tahoma"/>
                <a:cs typeface="Times New Roman" panose="02020603050405020304" pitchFamily="18" charset="0"/>
                <a:sym typeface="Tahoma"/>
              </a:rPr>
              <a:t>Yasmine </a:t>
            </a:r>
            <a:r>
              <a:rPr lang="en-US" sz="4800" dirty="0" err="1" smtClean="0">
                <a:latin typeface="Times New Roman" panose="02020603050405020304" pitchFamily="18" charset="0"/>
                <a:ea typeface="Tahoma"/>
                <a:cs typeface="Times New Roman" panose="02020603050405020304" pitchFamily="18" charset="0"/>
                <a:sym typeface="Tahoma"/>
              </a:rPr>
              <a:t>Rafaat</a:t>
            </a:r>
            <a:endParaRPr lang="en-US" sz="4800" dirty="0" smtClean="0">
              <a:latin typeface="Times New Roman" panose="02020603050405020304" pitchFamily="18" charset="0"/>
              <a:ea typeface="Tahoma"/>
              <a:cs typeface="Times New Roman" panose="02020603050405020304" pitchFamily="18" charset="0"/>
              <a:sym typeface="Tahoma"/>
            </a:endParaRPr>
          </a:p>
          <a:p>
            <a:r>
              <a:rPr lang="en-US" sz="4800" dirty="0" err="1" smtClean="0">
                <a:latin typeface="Times New Roman" panose="02020603050405020304" pitchFamily="18" charset="0"/>
                <a:ea typeface="Tahoma"/>
                <a:cs typeface="Times New Roman" panose="02020603050405020304" pitchFamily="18" charset="0"/>
                <a:sym typeface="Tahoma"/>
              </a:rPr>
              <a:t>Nermine</a:t>
            </a:r>
            <a:r>
              <a:rPr lang="en-US" sz="4800" dirty="0" smtClean="0">
                <a:latin typeface="Times New Roman" panose="02020603050405020304" pitchFamily="18" charset="0"/>
                <a:ea typeface="Tahoma"/>
                <a:cs typeface="Times New Roman" panose="02020603050405020304" pitchFamily="18" charset="0"/>
                <a:sym typeface="Tahoma"/>
              </a:rPr>
              <a:t> </a:t>
            </a:r>
            <a:r>
              <a:rPr lang="en-US" sz="4800" dirty="0" err="1">
                <a:latin typeface="Times New Roman" panose="02020603050405020304" pitchFamily="18" charset="0"/>
                <a:ea typeface="Tahoma"/>
                <a:cs typeface="Times New Roman" panose="02020603050405020304" pitchFamily="18" charset="0"/>
                <a:sym typeface="Tahoma"/>
              </a:rPr>
              <a:t>Micheil</a:t>
            </a:r>
            <a:r>
              <a:rPr lang="en-US" sz="4800" dirty="0">
                <a:latin typeface="Times New Roman" panose="02020603050405020304" pitchFamily="18" charset="0"/>
                <a:ea typeface="Tahoma"/>
                <a:cs typeface="Times New Roman" panose="02020603050405020304" pitchFamily="18" charset="0"/>
                <a:sym typeface="Tahoma"/>
              </a:rPr>
              <a:t> Mikhail </a:t>
            </a:r>
          </a:p>
          <a:p>
            <a:r>
              <a:rPr lang="en-US" sz="4800" dirty="0" err="1">
                <a:latin typeface="Times New Roman" panose="02020603050405020304" pitchFamily="18" charset="0"/>
                <a:ea typeface="Tahoma"/>
                <a:cs typeface="Times New Roman" panose="02020603050405020304" pitchFamily="18" charset="0"/>
              </a:rPr>
              <a:t>Gamil</a:t>
            </a:r>
            <a:r>
              <a:rPr lang="en-US" sz="4800" dirty="0">
                <a:latin typeface="Times New Roman" panose="02020603050405020304" pitchFamily="18" charset="0"/>
                <a:ea typeface="Tahoma"/>
                <a:cs typeface="Times New Roman" panose="02020603050405020304" pitchFamily="18" charset="0"/>
              </a:rPr>
              <a:t> Samir Mounir </a:t>
            </a:r>
            <a:r>
              <a:rPr lang="en-US" sz="4800" dirty="0"/>
              <a:t> </a:t>
            </a:r>
          </a:p>
          <a:p>
            <a:r>
              <a:rPr lang="en-US" sz="4800" dirty="0" err="1">
                <a:latin typeface="Times New Roman" panose="02020603050405020304" pitchFamily="18" charset="0"/>
                <a:ea typeface="Tahoma"/>
                <a:cs typeface="Times New Roman" panose="02020603050405020304" pitchFamily="18" charset="0"/>
                <a:sym typeface="Tahoma"/>
              </a:rPr>
              <a:t>Abdelrahman</a:t>
            </a:r>
            <a:r>
              <a:rPr lang="en-US" sz="4800" dirty="0">
                <a:latin typeface="Times New Roman" panose="02020603050405020304" pitchFamily="18" charset="0"/>
                <a:ea typeface="Tahoma"/>
                <a:cs typeface="Times New Roman" panose="02020603050405020304" pitchFamily="18" charset="0"/>
                <a:sym typeface="Tahoma"/>
              </a:rPr>
              <a:t> Saleh Mahmoud</a:t>
            </a:r>
          </a:p>
        </p:txBody>
      </p:sp>
    </p:spTree>
    <p:extLst>
      <p:ext uri="{BB962C8B-B14F-4D97-AF65-F5344CB8AC3E}">
        <p14:creationId xmlns:p14="http://schemas.microsoft.com/office/powerpoint/2010/main" val="142960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grpSp>
        <p:nvGrpSpPr>
          <p:cNvPr id="358" name="Google Shape;358;p18"/>
          <p:cNvGrpSpPr/>
          <p:nvPr/>
        </p:nvGrpSpPr>
        <p:grpSpPr>
          <a:xfrm>
            <a:off x="0" y="0"/>
            <a:ext cx="7886700" cy="10286997"/>
            <a:chOff x="0" y="0"/>
            <a:chExt cx="7886700" cy="10286997"/>
          </a:xfrm>
        </p:grpSpPr>
        <p:pic>
          <p:nvPicPr>
            <p:cNvPr id="359" name="Google Shape;359;p18"/>
            <p:cNvPicPr preferRelativeResize="0"/>
            <p:nvPr/>
          </p:nvPicPr>
          <p:blipFill rotWithShape="1">
            <a:blip r:embed="rId3">
              <a:alphaModFix/>
            </a:blip>
            <a:srcRect/>
            <a:stretch/>
          </p:blipFill>
          <p:spPr>
            <a:xfrm>
              <a:off x="0" y="0"/>
              <a:ext cx="7886700" cy="10286997"/>
            </a:xfrm>
            <a:prstGeom prst="rect">
              <a:avLst/>
            </a:prstGeom>
            <a:noFill/>
            <a:ln>
              <a:noFill/>
            </a:ln>
          </p:spPr>
        </p:pic>
        <p:sp>
          <p:nvSpPr>
            <p:cNvPr id="360" name="Google Shape;360;p18"/>
            <p:cNvSpPr/>
            <p:nvPr/>
          </p:nvSpPr>
          <p:spPr>
            <a:xfrm>
              <a:off x="1644767" y="0"/>
              <a:ext cx="3620135" cy="1176020"/>
            </a:xfrm>
            <a:custGeom>
              <a:avLst/>
              <a:gdLst/>
              <a:ahLst/>
              <a:cxnLst/>
              <a:rect l="l" t="t" r="r" b="b"/>
              <a:pathLst>
                <a:path w="3620135" h="1176020" extrusionOk="0">
                  <a:moveTo>
                    <a:pt x="3619588" y="0"/>
                  </a:moveTo>
                  <a:lnTo>
                    <a:pt x="242257" y="1175716"/>
                  </a:lnTo>
                  <a:lnTo>
                    <a:pt x="0" y="0"/>
                  </a:lnTo>
                  <a:lnTo>
                    <a:pt x="3619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8"/>
            <p:cNvSpPr/>
            <p:nvPr/>
          </p:nvSpPr>
          <p:spPr>
            <a:xfrm>
              <a:off x="509674" y="0"/>
              <a:ext cx="1374140" cy="1174750"/>
            </a:xfrm>
            <a:custGeom>
              <a:avLst/>
              <a:gdLst/>
              <a:ahLst/>
              <a:cxnLst/>
              <a:rect l="l" t="t" r="r" b="b"/>
              <a:pathLst>
                <a:path w="1374139" h="1174750" extrusionOk="0">
                  <a:moveTo>
                    <a:pt x="1373995" y="1174510"/>
                  </a:moveTo>
                  <a:lnTo>
                    <a:pt x="0" y="324643"/>
                  </a:lnTo>
                  <a:lnTo>
                    <a:pt x="464415" y="0"/>
                  </a:lnTo>
                  <a:lnTo>
                    <a:pt x="1131941" y="0"/>
                  </a:lnTo>
                  <a:lnTo>
                    <a:pt x="1373995" y="117451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8"/>
            <p:cNvSpPr/>
            <p:nvPr/>
          </p:nvSpPr>
          <p:spPr>
            <a:xfrm>
              <a:off x="0" y="0"/>
              <a:ext cx="1245235" cy="1638935"/>
            </a:xfrm>
            <a:custGeom>
              <a:avLst/>
              <a:gdLst/>
              <a:ahLst/>
              <a:cxnLst/>
              <a:rect l="l" t="t" r="r" b="b"/>
              <a:pathLst>
                <a:path w="1245235" h="1638935" extrusionOk="0">
                  <a:moveTo>
                    <a:pt x="0" y="1638378"/>
                  </a:moveTo>
                  <a:lnTo>
                    <a:pt x="0" y="0"/>
                  </a:lnTo>
                  <a:lnTo>
                    <a:pt x="1244664" y="0"/>
                  </a:lnTo>
                  <a:lnTo>
                    <a:pt x="0" y="163837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63" name="Google Shape;363;p18"/>
          <p:cNvGrpSpPr/>
          <p:nvPr/>
        </p:nvGrpSpPr>
        <p:grpSpPr>
          <a:xfrm>
            <a:off x="15235628" y="7427026"/>
            <a:ext cx="3052491" cy="2860255"/>
            <a:chOff x="15235628" y="7427026"/>
            <a:chExt cx="3052491" cy="2860255"/>
          </a:xfrm>
        </p:grpSpPr>
        <p:sp>
          <p:nvSpPr>
            <p:cNvPr id="364" name="Google Shape;364;p18"/>
            <p:cNvSpPr/>
            <p:nvPr/>
          </p:nvSpPr>
          <p:spPr>
            <a:xfrm>
              <a:off x="16656805" y="7427026"/>
              <a:ext cx="1631314" cy="2860040"/>
            </a:xfrm>
            <a:custGeom>
              <a:avLst/>
              <a:gdLst/>
              <a:ahLst/>
              <a:cxnLst/>
              <a:rect l="l" t="t" r="r" b="b"/>
              <a:pathLst>
                <a:path w="1631315" h="2860040" extrusionOk="0">
                  <a:moveTo>
                    <a:pt x="1631194" y="2859973"/>
                  </a:moveTo>
                  <a:lnTo>
                    <a:pt x="1539321" y="2859973"/>
                  </a:lnTo>
                  <a:lnTo>
                    <a:pt x="0" y="1794395"/>
                  </a:lnTo>
                  <a:lnTo>
                    <a:pt x="1631194" y="0"/>
                  </a:lnTo>
                  <a:lnTo>
                    <a:pt x="1631194" y="285997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18"/>
            <p:cNvSpPr/>
            <p:nvPr/>
          </p:nvSpPr>
          <p:spPr>
            <a:xfrm>
              <a:off x="15986211" y="8949336"/>
              <a:ext cx="2202180" cy="1337945"/>
            </a:xfrm>
            <a:custGeom>
              <a:avLst/>
              <a:gdLst/>
              <a:ahLst/>
              <a:cxnLst/>
              <a:rect l="l" t="t" r="r" b="b"/>
              <a:pathLst>
                <a:path w="2202180" h="1337945" extrusionOk="0">
                  <a:moveTo>
                    <a:pt x="2201774" y="1337663"/>
                  </a:moveTo>
                  <a:lnTo>
                    <a:pt x="0" y="1337663"/>
                  </a:lnTo>
                  <a:lnTo>
                    <a:pt x="269249" y="0"/>
                  </a:lnTo>
                  <a:lnTo>
                    <a:pt x="2201774" y="133766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18"/>
            <p:cNvSpPr/>
            <p:nvPr/>
          </p:nvSpPr>
          <p:spPr>
            <a:xfrm>
              <a:off x="15235628" y="8951814"/>
              <a:ext cx="1167130" cy="1335405"/>
            </a:xfrm>
            <a:custGeom>
              <a:avLst/>
              <a:gdLst/>
              <a:ahLst/>
              <a:cxnLst/>
              <a:rect l="l" t="t" r="r" b="b"/>
              <a:pathLst>
                <a:path w="1167130" h="1335404" extrusionOk="0">
                  <a:moveTo>
                    <a:pt x="1167127" y="1335184"/>
                  </a:moveTo>
                  <a:lnTo>
                    <a:pt x="0" y="1335184"/>
                  </a:lnTo>
                  <a:lnTo>
                    <a:pt x="1016405" y="0"/>
                  </a:lnTo>
                  <a:lnTo>
                    <a:pt x="1167127" y="133518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18"/>
          <p:cNvSpPr txBox="1">
            <a:spLocks noGrp="1"/>
          </p:cNvSpPr>
          <p:nvPr>
            <p:ph type="title"/>
          </p:nvPr>
        </p:nvSpPr>
        <p:spPr>
          <a:xfrm>
            <a:off x="7674356" y="930909"/>
            <a:ext cx="9919335" cy="66675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200">
                <a:solidFill>
                  <a:srgbClr val="000000"/>
                </a:solidFill>
              </a:rPr>
              <a:t>Sales Forecasting with ARIMA Model</a:t>
            </a:r>
            <a:endParaRPr sz="4200"/>
          </a:p>
        </p:txBody>
      </p:sp>
      <p:grpSp>
        <p:nvGrpSpPr>
          <p:cNvPr id="368" name="Google Shape;368;p18"/>
          <p:cNvGrpSpPr/>
          <p:nvPr/>
        </p:nvGrpSpPr>
        <p:grpSpPr>
          <a:xfrm>
            <a:off x="3212598" y="7905750"/>
            <a:ext cx="2535766" cy="2381250"/>
            <a:chOff x="3212598" y="7905750"/>
            <a:chExt cx="2535766" cy="2381250"/>
          </a:xfrm>
        </p:grpSpPr>
        <p:sp>
          <p:nvSpPr>
            <p:cNvPr id="369" name="Google Shape;369;p18"/>
            <p:cNvSpPr/>
            <p:nvPr/>
          </p:nvSpPr>
          <p:spPr>
            <a:xfrm>
              <a:off x="3576664" y="7905750"/>
              <a:ext cx="2171700" cy="2381250"/>
            </a:xfrm>
            <a:custGeom>
              <a:avLst/>
              <a:gdLst/>
              <a:ahLst/>
              <a:cxnLst/>
              <a:rect l="l" t="t" r="r" b="b"/>
              <a:pathLst>
                <a:path w="2171700" h="2381250" extrusionOk="0">
                  <a:moveTo>
                    <a:pt x="1085759" y="0"/>
                  </a:moveTo>
                  <a:lnTo>
                    <a:pt x="0" y="2381247"/>
                  </a:lnTo>
                  <a:lnTo>
                    <a:pt x="2171630" y="2381247"/>
                  </a:lnTo>
                  <a:lnTo>
                    <a:pt x="1085759"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8"/>
            <p:cNvSpPr/>
            <p:nvPr/>
          </p:nvSpPr>
          <p:spPr>
            <a:xfrm>
              <a:off x="3212598" y="8553450"/>
              <a:ext cx="1471295" cy="1733550"/>
            </a:xfrm>
            <a:custGeom>
              <a:avLst/>
              <a:gdLst/>
              <a:ahLst/>
              <a:cxnLst/>
              <a:rect l="l" t="t" r="r" b="b"/>
              <a:pathLst>
                <a:path w="1471295" h="1733550" extrusionOk="0">
                  <a:moveTo>
                    <a:pt x="735577" y="0"/>
                  </a:moveTo>
                  <a:lnTo>
                    <a:pt x="1471073" y="1733547"/>
                  </a:lnTo>
                </a:path>
                <a:path w="1471295" h="1733550" extrusionOk="0">
                  <a:moveTo>
                    <a:pt x="0" y="1733547"/>
                  </a:moveTo>
                  <a:lnTo>
                    <a:pt x="735577"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1" name="Google Shape;371;p18"/>
          <p:cNvSpPr txBox="1"/>
          <p:nvPr/>
        </p:nvSpPr>
        <p:spPr>
          <a:xfrm>
            <a:off x="7406893" y="2960941"/>
            <a:ext cx="9494520" cy="4427855"/>
          </a:xfrm>
          <a:prstGeom prst="rect">
            <a:avLst/>
          </a:prstGeom>
          <a:noFill/>
          <a:ln>
            <a:noFill/>
          </a:ln>
        </p:spPr>
        <p:txBody>
          <a:bodyPr spcFirstLastPara="1" wrap="square" lIns="0" tIns="8875" rIns="0" bIns="0" anchor="t" anchorCtr="0">
            <a:spAutoFit/>
          </a:bodyPr>
          <a:lstStyle/>
          <a:p>
            <a:pPr marL="565150" marR="125729" lvl="0" indent="-337819" algn="l" rtl="0">
              <a:lnSpc>
                <a:spcPct val="100800"/>
              </a:lnSpc>
              <a:spcBef>
                <a:spcPts val="0"/>
              </a:spcBef>
              <a:spcAft>
                <a:spcPts val="0"/>
              </a:spcAft>
              <a:buClr>
                <a:schemeClr val="dk1"/>
              </a:buClr>
              <a:buSzPts val="3150"/>
              <a:buFont typeface="Arial"/>
              <a:buChar char="•"/>
            </a:pPr>
            <a:r>
              <a:rPr lang="en-US" sz="3150">
                <a:solidFill>
                  <a:schemeClr val="dk1"/>
                </a:solidFill>
                <a:latin typeface="Lucida Sans"/>
                <a:ea typeface="Lucida Sans"/>
                <a:cs typeface="Lucida Sans"/>
                <a:sym typeface="Lucida Sans"/>
              </a:rPr>
              <a:t>Objective: To forecast total sales using  historical data, performing data ingestion  from SQL Server, exploratory data analysis,  ARIMA modeling, and deploying the forecast  model via an API using Streamlit.</a:t>
            </a:r>
            <a:endParaRPr sz="3150">
              <a:solidFill>
                <a:schemeClr val="dk1"/>
              </a:solidFill>
              <a:latin typeface="Lucida Sans"/>
              <a:ea typeface="Lucida Sans"/>
              <a:cs typeface="Lucida Sans"/>
              <a:sym typeface="Lucida Sans"/>
            </a:endParaRPr>
          </a:p>
          <a:p>
            <a:pPr marL="0" marR="0" lvl="0" indent="0" algn="l" rtl="0">
              <a:lnSpc>
                <a:spcPct val="100000"/>
              </a:lnSpc>
              <a:spcBef>
                <a:spcPts val="75"/>
              </a:spcBef>
              <a:spcAft>
                <a:spcPts val="0"/>
              </a:spcAft>
              <a:buNone/>
            </a:pPr>
            <a:endParaRPr sz="5150">
              <a:solidFill>
                <a:schemeClr val="dk1"/>
              </a:solidFill>
              <a:latin typeface="Lucida Sans"/>
              <a:ea typeface="Lucida Sans"/>
              <a:cs typeface="Lucida Sans"/>
              <a:sym typeface="Lucida Sans"/>
            </a:endParaRPr>
          </a:p>
          <a:p>
            <a:pPr marL="350520" marR="5080" lvl="0" indent="-338455" algn="l" rtl="0">
              <a:lnSpc>
                <a:spcPct val="101200"/>
              </a:lnSpc>
              <a:spcBef>
                <a:spcPts val="0"/>
              </a:spcBef>
              <a:spcAft>
                <a:spcPts val="0"/>
              </a:spcAft>
              <a:buClr>
                <a:schemeClr val="dk1"/>
              </a:buClr>
              <a:buSzPts val="3150"/>
              <a:buFont typeface="Arial"/>
              <a:buChar char="•"/>
            </a:pPr>
            <a:r>
              <a:rPr lang="en-US" sz="3150">
                <a:solidFill>
                  <a:schemeClr val="dk1"/>
                </a:solidFill>
                <a:latin typeface="Lucida Sans"/>
                <a:ea typeface="Lucida Sans"/>
                <a:cs typeface="Lucida Sans"/>
                <a:sym typeface="Lucida Sans"/>
              </a:rPr>
              <a:t>Technologies Used: Python, SQL Server,  Pandas, Matplotlib, ARIMA (from statsmodels).</a:t>
            </a:r>
            <a:endParaRPr sz="3150">
              <a:solidFill>
                <a:schemeClr val="dk1"/>
              </a:solidFill>
              <a:latin typeface="Lucida Sans"/>
              <a:ea typeface="Lucida Sans"/>
              <a:cs typeface="Lucida Sans"/>
              <a:sym typeface="Lucid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grpSp>
        <p:nvGrpSpPr>
          <p:cNvPr id="376" name="Google Shape;376;p19"/>
          <p:cNvGrpSpPr/>
          <p:nvPr/>
        </p:nvGrpSpPr>
        <p:grpSpPr>
          <a:xfrm>
            <a:off x="0" y="0"/>
            <a:ext cx="2119853" cy="1392555"/>
            <a:chOff x="0" y="0"/>
            <a:chExt cx="2119853" cy="1392555"/>
          </a:xfrm>
        </p:grpSpPr>
        <p:sp>
          <p:nvSpPr>
            <p:cNvPr id="377" name="Google Shape;377;p19"/>
            <p:cNvSpPr/>
            <p:nvPr/>
          </p:nvSpPr>
          <p:spPr>
            <a:xfrm>
              <a:off x="0" y="0"/>
              <a:ext cx="901065" cy="1392555"/>
            </a:xfrm>
            <a:custGeom>
              <a:avLst/>
              <a:gdLst/>
              <a:ahLst/>
              <a:cxnLst/>
              <a:rect l="l" t="t" r="r" b="b"/>
              <a:pathLst>
                <a:path w="901065" h="1392555" extrusionOk="0">
                  <a:moveTo>
                    <a:pt x="0" y="0"/>
                  </a:moveTo>
                  <a:lnTo>
                    <a:pt x="216253" y="0"/>
                  </a:lnTo>
                  <a:lnTo>
                    <a:pt x="900696" y="587579"/>
                  </a:lnTo>
                  <a:lnTo>
                    <a:pt x="0" y="1392147"/>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9"/>
            <p:cNvSpPr/>
            <p:nvPr/>
          </p:nvSpPr>
          <p:spPr>
            <a:xfrm>
              <a:off x="223420" y="0"/>
              <a:ext cx="1329690" cy="900430"/>
            </a:xfrm>
            <a:custGeom>
              <a:avLst/>
              <a:gdLst/>
              <a:ahLst/>
              <a:cxnLst/>
              <a:rect l="l" t="t" r="r" b="b"/>
              <a:pathLst>
                <a:path w="1329690" h="900430" extrusionOk="0">
                  <a:moveTo>
                    <a:pt x="0" y="0"/>
                  </a:moveTo>
                  <a:lnTo>
                    <a:pt x="1329085" y="0"/>
                  </a:lnTo>
                  <a:lnTo>
                    <a:pt x="1048234" y="899820"/>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9"/>
            <p:cNvSpPr/>
            <p:nvPr/>
          </p:nvSpPr>
          <p:spPr>
            <a:xfrm>
              <a:off x="1267684" y="0"/>
              <a:ext cx="852169" cy="897890"/>
            </a:xfrm>
            <a:custGeom>
              <a:avLst/>
              <a:gdLst/>
              <a:ahLst/>
              <a:cxnLst/>
              <a:rect l="l" t="t" r="r" b="b"/>
              <a:pathLst>
                <a:path w="852169" h="897890" extrusionOk="0">
                  <a:moveTo>
                    <a:pt x="0" y="0"/>
                  </a:moveTo>
                  <a:lnTo>
                    <a:pt x="851648" y="0"/>
                  </a:lnTo>
                  <a:lnTo>
                    <a:pt x="7637" y="89771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80" name="Google Shape;380;p19"/>
          <p:cNvGrpSpPr/>
          <p:nvPr/>
        </p:nvGrpSpPr>
        <p:grpSpPr>
          <a:xfrm>
            <a:off x="9509285" y="0"/>
            <a:ext cx="8779037" cy="10287000"/>
            <a:chOff x="9509285" y="0"/>
            <a:chExt cx="8779037" cy="10287000"/>
          </a:xfrm>
        </p:grpSpPr>
        <p:sp>
          <p:nvSpPr>
            <p:cNvPr id="381" name="Google Shape;381;p19"/>
            <p:cNvSpPr/>
            <p:nvPr/>
          </p:nvSpPr>
          <p:spPr>
            <a:xfrm>
              <a:off x="9509285" y="0"/>
              <a:ext cx="8778875" cy="10287000"/>
            </a:xfrm>
            <a:custGeom>
              <a:avLst/>
              <a:gdLst/>
              <a:ahLst/>
              <a:cxnLst/>
              <a:rect l="l" t="t" r="r" b="b"/>
              <a:pathLst>
                <a:path w="8778875" h="10287000" extrusionOk="0">
                  <a:moveTo>
                    <a:pt x="8778714" y="0"/>
                  </a:moveTo>
                  <a:lnTo>
                    <a:pt x="8448075" y="0"/>
                  </a:lnTo>
                  <a:lnTo>
                    <a:pt x="0" y="10286993"/>
                  </a:lnTo>
                  <a:lnTo>
                    <a:pt x="8778714" y="10286993"/>
                  </a:lnTo>
                  <a:lnTo>
                    <a:pt x="8778714"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19"/>
            <p:cNvSpPr/>
            <p:nvPr/>
          </p:nvSpPr>
          <p:spPr>
            <a:xfrm>
              <a:off x="13954447" y="0"/>
              <a:ext cx="4333875" cy="5233670"/>
            </a:xfrm>
            <a:custGeom>
              <a:avLst/>
              <a:gdLst/>
              <a:ahLst/>
              <a:cxnLst/>
              <a:rect l="l" t="t" r="r" b="b"/>
              <a:pathLst>
                <a:path w="4333875" h="5233670" extrusionOk="0">
                  <a:moveTo>
                    <a:pt x="4333552" y="0"/>
                  </a:moveTo>
                  <a:lnTo>
                    <a:pt x="0" y="0"/>
                  </a:lnTo>
                  <a:lnTo>
                    <a:pt x="4333552" y="5233233"/>
                  </a:lnTo>
                  <a:lnTo>
                    <a:pt x="433355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19"/>
            <p:cNvSpPr/>
            <p:nvPr/>
          </p:nvSpPr>
          <p:spPr>
            <a:xfrm>
              <a:off x="12671574" y="0"/>
              <a:ext cx="2835275" cy="1416685"/>
            </a:xfrm>
            <a:custGeom>
              <a:avLst/>
              <a:gdLst/>
              <a:ahLst/>
              <a:cxnLst/>
              <a:rect l="l" t="t" r="r" b="b"/>
              <a:pathLst>
                <a:path w="2835275" h="1416685" extrusionOk="0">
                  <a:moveTo>
                    <a:pt x="2835059" y="0"/>
                  </a:moveTo>
                  <a:lnTo>
                    <a:pt x="0" y="0"/>
                  </a:lnTo>
                  <a:lnTo>
                    <a:pt x="1472542" y="1416430"/>
                  </a:lnTo>
                  <a:lnTo>
                    <a:pt x="283505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5" name="Google Shape;385;p19"/>
          <p:cNvSpPr txBox="1">
            <a:spLocks noGrp="1"/>
          </p:cNvSpPr>
          <p:nvPr>
            <p:ph type="title"/>
          </p:nvPr>
        </p:nvSpPr>
        <p:spPr>
          <a:xfrm>
            <a:off x="1016634" y="1071245"/>
            <a:ext cx="1252156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Data Ingestion Process from SQL Server</a:t>
            </a:r>
            <a:endParaRPr sz="4500" dirty="0"/>
          </a:p>
        </p:txBody>
      </p:sp>
      <p:pic>
        <p:nvPicPr>
          <p:cNvPr id="29" name="Picture 28">
            <a:extLst>
              <a:ext uri="{FF2B5EF4-FFF2-40B4-BE49-F238E27FC236}">
                <a16:creationId xmlns:a16="http://schemas.microsoft.com/office/drawing/2014/main" id="{E9034794-D1E6-450C-92AE-4C85DD2E9093}"/>
              </a:ext>
            </a:extLst>
          </p:cNvPr>
          <p:cNvPicPr>
            <a:picLocks noChangeAspect="1"/>
          </p:cNvPicPr>
          <p:nvPr/>
        </p:nvPicPr>
        <p:blipFill rotWithShape="1">
          <a:blip r:embed="rId3"/>
          <a:srcRect r="10214"/>
          <a:stretch/>
        </p:blipFill>
        <p:spPr>
          <a:xfrm>
            <a:off x="816327" y="1954530"/>
            <a:ext cx="8975374" cy="79171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91"/>
        <p:cNvGrpSpPr/>
        <p:nvPr/>
      </p:nvGrpSpPr>
      <p:grpSpPr>
        <a:xfrm>
          <a:off x="0" y="0"/>
          <a:ext cx="0" cy="0"/>
          <a:chOff x="0" y="0"/>
          <a:chExt cx="0" cy="0"/>
        </a:xfrm>
      </p:grpSpPr>
      <p:grpSp>
        <p:nvGrpSpPr>
          <p:cNvPr id="392" name="Google Shape;392;p20"/>
          <p:cNvGrpSpPr/>
          <p:nvPr/>
        </p:nvGrpSpPr>
        <p:grpSpPr>
          <a:xfrm>
            <a:off x="0" y="7681852"/>
            <a:ext cx="2884618" cy="2605667"/>
            <a:chOff x="0" y="7681852"/>
            <a:chExt cx="2884618" cy="2605667"/>
          </a:xfrm>
        </p:grpSpPr>
        <p:sp>
          <p:nvSpPr>
            <p:cNvPr id="393" name="Google Shape;393;p20"/>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20"/>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20"/>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96" name="Google Shape;396;p20"/>
          <p:cNvGrpSpPr/>
          <p:nvPr/>
        </p:nvGrpSpPr>
        <p:grpSpPr>
          <a:xfrm>
            <a:off x="16002410" y="0"/>
            <a:ext cx="2286000" cy="2791460"/>
            <a:chOff x="16002410" y="0"/>
            <a:chExt cx="2286000" cy="2791460"/>
          </a:xfrm>
        </p:grpSpPr>
        <p:sp>
          <p:nvSpPr>
            <p:cNvPr id="397" name="Google Shape;397;p20"/>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20"/>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9" name="Google Shape;399;p20"/>
          <p:cNvSpPr txBox="1">
            <a:spLocks noGrp="1"/>
          </p:cNvSpPr>
          <p:nvPr>
            <p:ph type="title"/>
          </p:nvPr>
        </p:nvSpPr>
        <p:spPr>
          <a:xfrm>
            <a:off x="1016635" y="930909"/>
            <a:ext cx="8382634" cy="632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950">
                <a:solidFill>
                  <a:srgbClr val="000000"/>
                </a:solidFill>
              </a:rPr>
              <a:t>Exploratory Data Analysis (EDA)</a:t>
            </a:r>
            <a:endParaRPr sz="3950"/>
          </a:p>
        </p:txBody>
      </p:sp>
      <p:pic>
        <p:nvPicPr>
          <p:cNvPr id="10" name="Picture 9">
            <a:extLst>
              <a:ext uri="{FF2B5EF4-FFF2-40B4-BE49-F238E27FC236}">
                <a16:creationId xmlns:a16="http://schemas.microsoft.com/office/drawing/2014/main" id="{528293AE-5234-430F-B5A5-416029D38CEF}"/>
              </a:ext>
            </a:extLst>
          </p:cNvPr>
          <p:cNvPicPr>
            <a:picLocks noChangeAspect="1"/>
          </p:cNvPicPr>
          <p:nvPr/>
        </p:nvPicPr>
        <p:blipFill>
          <a:blip r:embed="rId3"/>
          <a:stretch>
            <a:fillRect/>
          </a:stretch>
        </p:blipFill>
        <p:spPr>
          <a:xfrm>
            <a:off x="2316610" y="1866285"/>
            <a:ext cx="14027151" cy="748980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grpSp>
        <p:nvGrpSpPr>
          <p:cNvPr id="404" name="Google Shape;404;p21"/>
          <p:cNvGrpSpPr/>
          <p:nvPr/>
        </p:nvGrpSpPr>
        <p:grpSpPr>
          <a:xfrm>
            <a:off x="0" y="7681852"/>
            <a:ext cx="2884618" cy="2605667"/>
            <a:chOff x="0" y="7681852"/>
            <a:chExt cx="2884618" cy="2605667"/>
          </a:xfrm>
        </p:grpSpPr>
        <p:sp>
          <p:nvSpPr>
            <p:cNvPr id="405" name="Google Shape;405;p21"/>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21"/>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21"/>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08" name="Google Shape;408;p21"/>
          <p:cNvGrpSpPr/>
          <p:nvPr/>
        </p:nvGrpSpPr>
        <p:grpSpPr>
          <a:xfrm>
            <a:off x="16002410" y="0"/>
            <a:ext cx="2286000" cy="2791460"/>
            <a:chOff x="16002410" y="0"/>
            <a:chExt cx="2286000" cy="2791460"/>
          </a:xfrm>
        </p:grpSpPr>
        <p:sp>
          <p:nvSpPr>
            <p:cNvPr id="409" name="Google Shape;409;p21"/>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21"/>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48F68C58-4A17-4771-B310-5BF74C6ADC94}"/>
              </a:ext>
            </a:extLst>
          </p:cNvPr>
          <p:cNvSpPr>
            <a:spLocks noGrp="1"/>
          </p:cNvSpPr>
          <p:nvPr>
            <p:ph type="title"/>
          </p:nvPr>
        </p:nvSpPr>
        <p:spPr/>
        <p:txBody>
          <a:bodyPr/>
          <a:lstStyle/>
          <a:p>
            <a:endParaRPr lang="en-US"/>
          </a:p>
        </p:txBody>
      </p:sp>
      <p:pic>
        <p:nvPicPr>
          <p:cNvPr id="13" name="Picture 12">
            <a:extLst>
              <a:ext uri="{FF2B5EF4-FFF2-40B4-BE49-F238E27FC236}">
                <a16:creationId xmlns:a16="http://schemas.microsoft.com/office/drawing/2014/main" id="{3CD38850-D247-4D95-9925-797FCC5C3476}"/>
              </a:ext>
            </a:extLst>
          </p:cNvPr>
          <p:cNvPicPr>
            <a:picLocks noChangeAspect="1"/>
          </p:cNvPicPr>
          <p:nvPr/>
        </p:nvPicPr>
        <p:blipFill>
          <a:blip r:embed="rId3"/>
          <a:stretch>
            <a:fillRect/>
          </a:stretch>
        </p:blipFill>
        <p:spPr>
          <a:xfrm>
            <a:off x="2146281" y="431800"/>
            <a:ext cx="13620750" cy="8763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grpSp>
        <p:nvGrpSpPr>
          <p:cNvPr id="416" name="Google Shape;416;p22"/>
          <p:cNvGrpSpPr/>
          <p:nvPr/>
        </p:nvGrpSpPr>
        <p:grpSpPr>
          <a:xfrm>
            <a:off x="0" y="7681852"/>
            <a:ext cx="2884618" cy="2605667"/>
            <a:chOff x="0" y="7681852"/>
            <a:chExt cx="2884618" cy="2605667"/>
          </a:xfrm>
        </p:grpSpPr>
        <p:sp>
          <p:nvSpPr>
            <p:cNvPr id="417" name="Google Shape;417;p22"/>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22"/>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22"/>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0" name="Google Shape;420;p22"/>
          <p:cNvGrpSpPr/>
          <p:nvPr/>
        </p:nvGrpSpPr>
        <p:grpSpPr>
          <a:xfrm>
            <a:off x="16002410" y="0"/>
            <a:ext cx="2286000" cy="2791460"/>
            <a:chOff x="16002410" y="0"/>
            <a:chExt cx="2286000" cy="2791460"/>
          </a:xfrm>
        </p:grpSpPr>
        <p:sp>
          <p:nvSpPr>
            <p:cNvPr id="421" name="Google Shape;421;p22"/>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22"/>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3" name="Google Shape;423;p22"/>
          <p:cNvSpPr txBox="1">
            <a:spLocks noGrp="1"/>
          </p:cNvSpPr>
          <p:nvPr>
            <p:ph type="title"/>
          </p:nvPr>
        </p:nvSpPr>
        <p:spPr>
          <a:xfrm>
            <a:off x="1003935" y="729167"/>
            <a:ext cx="8382634" cy="632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950" dirty="0">
                <a:solidFill>
                  <a:srgbClr val="000000"/>
                </a:solidFill>
              </a:rPr>
              <a:t>Exploratory Data Analysis (EDA)</a:t>
            </a:r>
            <a:endParaRPr sz="3950" dirty="0"/>
          </a:p>
        </p:txBody>
      </p:sp>
      <p:pic>
        <p:nvPicPr>
          <p:cNvPr id="5" name="Picture 4">
            <a:extLst>
              <a:ext uri="{FF2B5EF4-FFF2-40B4-BE49-F238E27FC236}">
                <a16:creationId xmlns:a16="http://schemas.microsoft.com/office/drawing/2014/main" id="{21209BE8-EDB5-4BC6-843F-47ACCC476965}"/>
              </a:ext>
            </a:extLst>
          </p:cNvPr>
          <p:cNvPicPr>
            <a:picLocks noChangeAspect="1"/>
          </p:cNvPicPr>
          <p:nvPr/>
        </p:nvPicPr>
        <p:blipFill rotWithShape="1">
          <a:blip r:embed="rId3"/>
          <a:srcRect t="9083"/>
          <a:stretch/>
        </p:blipFill>
        <p:spPr>
          <a:xfrm>
            <a:off x="53130" y="1800829"/>
            <a:ext cx="10221170" cy="5224620"/>
          </a:xfrm>
          <a:prstGeom prst="rect">
            <a:avLst/>
          </a:prstGeom>
        </p:spPr>
      </p:pic>
      <p:pic>
        <p:nvPicPr>
          <p:cNvPr id="3" name="Picture 2">
            <a:extLst>
              <a:ext uri="{FF2B5EF4-FFF2-40B4-BE49-F238E27FC236}">
                <a16:creationId xmlns:a16="http://schemas.microsoft.com/office/drawing/2014/main" id="{0312476F-CC28-46EB-945D-190974A51221}"/>
              </a:ext>
            </a:extLst>
          </p:cNvPr>
          <p:cNvPicPr>
            <a:picLocks noChangeAspect="1"/>
          </p:cNvPicPr>
          <p:nvPr/>
        </p:nvPicPr>
        <p:blipFill>
          <a:blip r:embed="rId4"/>
          <a:stretch>
            <a:fillRect/>
          </a:stretch>
        </p:blipFill>
        <p:spPr>
          <a:xfrm>
            <a:off x="7734300" y="4353441"/>
            <a:ext cx="10553700" cy="59335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27"/>
        <p:cNvGrpSpPr/>
        <p:nvPr/>
      </p:nvGrpSpPr>
      <p:grpSpPr>
        <a:xfrm>
          <a:off x="0" y="0"/>
          <a:ext cx="0" cy="0"/>
          <a:chOff x="0" y="0"/>
          <a:chExt cx="0" cy="0"/>
        </a:xfrm>
      </p:grpSpPr>
      <p:grpSp>
        <p:nvGrpSpPr>
          <p:cNvPr id="428" name="Google Shape;428;p23"/>
          <p:cNvGrpSpPr/>
          <p:nvPr/>
        </p:nvGrpSpPr>
        <p:grpSpPr>
          <a:xfrm>
            <a:off x="0" y="7681852"/>
            <a:ext cx="2884618" cy="2605667"/>
            <a:chOff x="0" y="7681852"/>
            <a:chExt cx="2884618" cy="2605667"/>
          </a:xfrm>
        </p:grpSpPr>
        <p:sp>
          <p:nvSpPr>
            <p:cNvPr id="429" name="Google Shape;429;p23"/>
            <p:cNvSpPr/>
            <p:nvPr/>
          </p:nvSpPr>
          <p:spPr>
            <a:xfrm>
              <a:off x="0" y="7681852"/>
              <a:ext cx="1478280" cy="2605405"/>
            </a:xfrm>
            <a:custGeom>
              <a:avLst/>
              <a:gdLst/>
              <a:ahLst/>
              <a:cxnLst/>
              <a:rect l="l" t="t" r="r" b="b"/>
              <a:pathLst>
                <a:path w="1478280" h="2605404" extrusionOk="0">
                  <a:moveTo>
                    <a:pt x="0" y="2605147"/>
                  </a:moveTo>
                  <a:lnTo>
                    <a:pt x="45112" y="2605147"/>
                  </a:lnTo>
                  <a:lnTo>
                    <a:pt x="1477839" y="1589380"/>
                  </a:lnTo>
                  <a:lnTo>
                    <a:pt x="0" y="0"/>
                  </a:lnTo>
                  <a:lnTo>
                    <a:pt x="0" y="260514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23"/>
            <p:cNvSpPr/>
            <p:nvPr/>
          </p:nvSpPr>
          <p:spPr>
            <a:xfrm>
              <a:off x="53130" y="8994659"/>
              <a:ext cx="2098675" cy="1292860"/>
            </a:xfrm>
            <a:custGeom>
              <a:avLst/>
              <a:gdLst/>
              <a:ahLst/>
              <a:cxnLst/>
              <a:rect l="l" t="t" r="r" b="b"/>
              <a:pathLst>
                <a:path w="2098675" h="1292859" extrusionOk="0">
                  <a:moveTo>
                    <a:pt x="0" y="1292341"/>
                  </a:moveTo>
                  <a:lnTo>
                    <a:pt x="2098252" y="1292341"/>
                  </a:lnTo>
                  <a:lnTo>
                    <a:pt x="1822972" y="0"/>
                  </a:lnTo>
                  <a:lnTo>
                    <a:pt x="0" y="129234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3"/>
            <p:cNvSpPr/>
            <p:nvPr/>
          </p:nvSpPr>
          <p:spPr>
            <a:xfrm>
              <a:off x="1748603" y="8997099"/>
              <a:ext cx="1136015" cy="1290320"/>
            </a:xfrm>
            <a:custGeom>
              <a:avLst/>
              <a:gdLst/>
              <a:ahLst/>
              <a:cxnLst/>
              <a:rect l="l" t="t" r="r" b="b"/>
              <a:pathLst>
                <a:path w="1136014" h="1290320" extrusionOk="0">
                  <a:moveTo>
                    <a:pt x="0" y="1289901"/>
                  </a:moveTo>
                  <a:lnTo>
                    <a:pt x="1136018" y="1289901"/>
                  </a:lnTo>
                  <a:lnTo>
                    <a:pt x="130956" y="0"/>
                  </a:lnTo>
                  <a:lnTo>
                    <a:pt x="0" y="1289901"/>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2" name="Google Shape;432;p23"/>
          <p:cNvGrpSpPr/>
          <p:nvPr/>
        </p:nvGrpSpPr>
        <p:grpSpPr>
          <a:xfrm>
            <a:off x="16002410" y="0"/>
            <a:ext cx="2286000" cy="2791460"/>
            <a:chOff x="16002410" y="0"/>
            <a:chExt cx="2286000" cy="2791460"/>
          </a:xfrm>
        </p:grpSpPr>
        <p:sp>
          <p:nvSpPr>
            <p:cNvPr id="433" name="Google Shape;433;p23"/>
            <p:cNvSpPr/>
            <p:nvPr/>
          </p:nvSpPr>
          <p:spPr>
            <a:xfrm>
              <a:off x="16002410" y="0"/>
              <a:ext cx="2286000" cy="2791460"/>
            </a:xfrm>
            <a:custGeom>
              <a:avLst/>
              <a:gdLst/>
              <a:ahLst/>
              <a:cxnLst/>
              <a:rect l="l" t="t" r="r" b="b"/>
              <a:pathLst>
                <a:path w="2286000" h="2791460" extrusionOk="0">
                  <a:moveTo>
                    <a:pt x="2285588" y="0"/>
                  </a:moveTo>
                  <a:lnTo>
                    <a:pt x="0" y="0"/>
                  </a:lnTo>
                  <a:lnTo>
                    <a:pt x="2285588" y="2791266"/>
                  </a:lnTo>
                  <a:lnTo>
                    <a:pt x="2285588"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3"/>
            <p:cNvSpPr/>
            <p:nvPr/>
          </p:nvSpPr>
          <p:spPr>
            <a:xfrm>
              <a:off x="16670411" y="0"/>
              <a:ext cx="1617980" cy="1975485"/>
            </a:xfrm>
            <a:custGeom>
              <a:avLst/>
              <a:gdLst/>
              <a:ahLst/>
              <a:cxnLst/>
              <a:rect l="l" t="t" r="r" b="b"/>
              <a:pathLst>
                <a:path w="1617980" h="1975485" extrusionOk="0">
                  <a:moveTo>
                    <a:pt x="1617588" y="1975413"/>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5" name="Google Shape;435;p23"/>
          <p:cNvSpPr txBox="1">
            <a:spLocks noGrp="1"/>
          </p:cNvSpPr>
          <p:nvPr>
            <p:ph type="title"/>
          </p:nvPr>
        </p:nvSpPr>
        <p:spPr>
          <a:xfrm>
            <a:off x="1016635" y="930909"/>
            <a:ext cx="8382634" cy="632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950">
                <a:solidFill>
                  <a:srgbClr val="000000"/>
                </a:solidFill>
              </a:rPr>
              <a:t>Exploratory Data Analysis (EDA)</a:t>
            </a:r>
            <a:endParaRPr sz="3950"/>
          </a:p>
        </p:txBody>
      </p:sp>
      <p:pic>
        <p:nvPicPr>
          <p:cNvPr id="10" name="Picture 9">
            <a:extLst>
              <a:ext uri="{FF2B5EF4-FFF2-40B4-BE49-F238E27FC236}">
                <a16:creationId xmlns:a16="http://schemas.microsoft.com/office/drawing/2014/main" id="{2EC101D6-9CA9-47A1-8FF3-F761245C2EDB}"/>
              </a:ext>
            </a:extLst>
          </p:cNvPr>
          <p:cNvPicPr>
            <a:picLocks noChangeAspect="1"/>
          </p:cNvPicPr>
          <p:nvPr/>
        </p:nvPicPr>
        <p:blipFill rotWithShape="1">
          <a:blip r:embed="rId3"/>
          <a:srcRect l="24725" t="8507" r="13482" b="4688"/>
          <a:stretch/>
        </p:blipFill>
        <p:spPr>
          <a:xfrm>
            <a:off x="774762" y="2102794"/>
            <a:ext cx="8039923" cy="6350000"/>
          </a:xfrm>
          <a:prstGeom prst="rect">
            <a:avLst/>
          </a:prstGeom>
        </p:spPr>
      </p:pic>
      <p:pic>
        <p:nvPicPr>
          <p:cNvPr id="11" name="Picture 10">
            <a:extLst>
              <a:ext uri="{FF2B5EF4-FFF2-40B4-BE49-F238E27FC236}">
                <a16:creationId xmlns:a16="http://schemas.microsoft.com/office/drawing/2014/main" id="{84312900-DE92-4C16-9E62-8FA4AD0C99D9}"/>
              </a:ext>
            </a:extLst>
          </p:cNvPr>
          <p:cNvPicPr>
            <a:picLocks noChangeAspect="1"/>
          </p:cNvPicPr>
          <p:nvPr/>
        </p:nvPicPr>
        <p:blipFill rotWithShape="1">
          <a:blip r:embed="rId4"/>
          <a:srcRect t="8783" r="35173" b="4787"/>
          <a:stretch/>
        </p:blipFill>
        <p:spPr>
          <a:xfrm>
            <a:off x="9692368" y="2590412"/>
            <a:ext cx="7820870" cy="586238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4"/>
          <p:cNvSpPr txBox="1">
            <a:spLocks noGrp="1"/>
          </p:cNvSpPr>
          <p:nvPr>
            <p:ph type="title"/>
          </p:nvPr>
        </p:nvSpPr>
        <p:spPr>
          <a:xfrm>
            <a:off x="8457818" y="3365119"/>
            <a:ext cx="6964680" cy="22225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Week 4</a:t>
            </a:r>
            <a:endParaRPr/>
          </a:p>
        </p:txBody>
      </p:sp>
      <p:grpSp>
        <p:nvGrpSpPr>
          <p:cNvPr id="441" name="Google Shape;441;p24"/>
          <p:cNvGrpSpPr/>
          <p:nvPr/>
        </p:nvGrpSpPr>
        <p:grpSpPr>
          <a:xfrm>
            <a:off x="12984853" y="0"/>
            <a:ext cx="5303471" cy="1054100"/>
            <a:chOff x="12984853" y="0"/>
            <a:chExt cx="5303471" cy="1054100"/>
          </a:xfrm>
        </p:grpSpPr>
        <p:sp>
          <p:nvSpPr>
            <p:cNvPr id="442" name="Google Shape;442;p24"/>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24"/>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24"/>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5"/>
          <p:cNvSpPr/>
          <p:nvPr/>
        </p:nvSpPr>
        <p:spPr>
          <a:xfrm>
            <a:off x="14603733" y="5827194"/>
            <a:ext cx="1188720" cy="147955"/>
          </a:xfrm>
          <a:custGeom>
            <a:avLst/>
            <a:gdLst/>
            <a:ahLst/>
            <a:cxnLst/>
            <a:rect l="l" t="t" r="r" b="b"/>
            <a:pathLst>
              <a:path w="1188719" h="147954" extrusionOk="0">
                <a:moveTo>
                  <a:pt x="1114048" y="0"/>
                </a:moveTo>
                <a:lnTo>
                  <a:pt x="74269" y="0"/>
                </a:lnTo>
                <a:lnTo>
                  <a:pt x="45432" y="5834"/>
                </a:lnTo>
                <a:lnTo>
                  <a:pt x="21816" y="21720"/>
                </a:lnTo>
                <a:lnTo>
                  <a:pt x="5860" y="45231"/>
                </a:lnTo>
                <a:lnTo>
                  <a:pt x="0" y="73942"/>
                </a:lnTo>
                <a:lnTo>
                  <a:pt x="5860" y="102652"/>
                </a:lnTo>
                <a:lnTo>
                  <a:pt x="21816" y="126164"/>
                </a:lnTo>
                <a:lnTo>
                  <a:pt x="45432" y="142050"/>
                </a:lnTo>
                <a:lnTo>
                  <a:pt x="74269" y="147884"/>
                </a:lnTo>
                <a:lnTo>
                  <a:pt x="1114048" y="147884"/>
                </a:lnTo>
                <a:lnTo>
                  <a:pt x="1142885" y="142050"/>
                </a:lnTo>
                <a:lnTo>
                  <a:pt x="1166501" y="126164"/>
                </a:lnTo>
                <a:lnTo>
                  <a:pt x="1182457" y="102652"/>
                </a:lnTo>
                <a:lnTo>
                  <a:pt x="1188318" y="73942"/>
                </a:lnTo>
                <a:lnTo>
                  <a:pt x="1182457" y="45231"/>
                </a:lnTo>
                <a:lnTo>
                  <a:pt x="1166501" y="21720"/>
                </a:lnTo>
                <a:lnTo>
                  <a:pt x="1142885" y="5834"/>
                </a:lnTo>
                <a:lnTo>
                  <a:pt x="111404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0" name="Google Shape;450;p25"/>
          <p:cNvGrpSpPr/>
          <p:nvPr/>
        </p:nvGrpSpPr>
        <p:grpSpPr>
          <a:xfrm>
            <a:off x="12821242" y="4496232"/>
            <a:ext cx="4749572" cy="3401332"/>
            <a:chOff x="12821242" y="4496232"/>
            <a:chExt cx="4749572" cy="3401332"/>
          </a:xfrm>
        </p:grpSpPr>
        <p:pic>
          <p:nvPicPr>
            <p:cNvPr id="451" name="Google Shape;451;p25"/>
            <p:cNvPicPr preferRelativeResize="0"/>
            <p:nvPr/>
          </p:nvPicPr>
          <p:blipFill rotWithShape="1">
            <a:blip r:embed="rId3">
              <a:alphaModFix/>
            </a:blip>
            <a:srcRect/>
            <a:stretch/>
          </p:blipFill>
          <p:spPr>
            <a:xfrm>
              <a:off x="14295513" y="6111871"/>
              <a:ext cx="233950" cy="147884"/>
            </a:xfrm>
            <a:prstGeom prst="rect">
              <a:avLst/>
            </a:prstGeom>
            <a:noFill/>
            <a:ln>
              <a:noFill/>
            </a:ln>
          </p:spPr>
        </p:pic>
        <p:pic>
          <p:nvPicPr>
            <p:cNvPr id="452" name="Google Shape;452;p25"/>
            <p:cNvPicPr preferRelativeResize="0"/>
            <p:nvPr/>
          </p:nvPicPr>
          <p:blipFill rotWithShape="1">
            <a:blip r:embed="rId4">
              <a:alphaModFix/>
            </a:blip>
            <a:srcRect/>
            <a:stretch/>
          </p:blipFill>
          <p:spPr>
            <a:xfrm>
              <a:off x="12821242" y="4496232"/>
              <a:ext cx="4749572" cy="3401332"/>
            </a:xfrm>
            <a:prstGeom prst="rect">
              <a:avLst/>
            </a:prstGeom>
            <a:noFill/>
            <a:ln>
              <a:noFill/>
            </a:ln>
          </p:spPr>
        </p:pic>
      </p:grpSp>
      <p:sp>
        <p:nvSpPr>
          <p:cNvPr id="453" name="Google Shape;453;p25"/>
          <p:cNvSpPr txBox="1"/>
          <p:nvPr/>
        </p:nvSpPr>
        <p:spPr>
          <a:xfrm>
            <a:off x="906780" y="2491422"/>
            <a:ext cx="11588115" cy="6484620"/>
          </a:xfrm>
          <a:prstGeom prst="rect">
            <a:avLst/>
          </a:prstGeom>
          <a:noFill/>
          <a:ln>
            <a:noFill/>
          </a:ln>
        </p:spPr>
        <p:txBody>
          <a:bodyPr spcFirstLastPara="1" wrap="square" lIns="0" tIns="8875" rIns="0" bIns="0" anchor="t" anchorCtr="0">
            <a:spAutoFit/>
          </a:bodyPr>
          <a:lstStyle/>
          <a:p>
            <a:pPr marL="353060" marR="5080" lvl="0" indent="-340994" algn="just" rtl="0">
              <a:lnSpc>
                <a:spcPct val="100800"/>
              </a:lnSpc>
              <a:spcBef>
                <a:spcPts val="0"/>
              </a:spcBef>
              <a:spcAft>
                <a:spcPts val="0"/>
              </a:spcAft>
              <a:buClr>
                <a:schemeClr val="dk1"/>
              </a:buClr>
              <a:buSzPts val="3150"/>
              <a:buFont typeface="Arial"/>
              <a:buChar char="•"/>
            </a:pPr>
            <a:r>
              <a:rPr lang="en-US" sz="3150" b="1">
                <a:solidFill>
                  <a:schemeClr val="dk1"/>
                </a:solidFill>
                <a:latin typeface="Tahoma"/>
                <a:ea typeface="Tahoma"/>
                <a:cs typeface="Tahoma"/>
                <a:sym typeface="Tahoma"/>
              </a:rPr>
              <a:t>Focus</a:t>
            </a:r>
            <a:r>
              <a:rPr lang="en-US" sz="3150">
                <a:solidFill>
                  <a:schemeClr val="dk1"/>
                </a:solidFill>
                <a:latin typeface="Lucida Sans"/>
                <a:ea typeface="Lucida Sans"/>
                <a:cs typeface="Lucida Sans"/>
                <a:sym typeface="Lucida Sans"/>
              </a:rPr>
              <a:t>: Implement MLOps using </a:t>
            </a:r>
            <a:r>
              <a:rPr lang="en-US" sz="3150" b="1">
                <a:solidFill>
                  <a:schemeClr val="dk1"/>
                </a:solidFill>
                <a:latin typeface="Tahoma"/>
                <a:ea typeface="Tahoma"/>
                <a:cs typeface="Tahoma"/>
                <a:sym typeface="Tahoma"/>
              </a:rPr>
              <a:t>Streamlit </a:t>
            </a:r>
            <a:r>
              <a:rPr lang="en-US" sz="3150">
                <a:solidFill>
                  <a:schemeClr val="dk1"/>
                </a:solidFill>
                <a:latin typeface="Lucida Sans"/>
                <a:ea typeface="Lucida Sans"/>
                <a:cs typeface="Lucida Sans"/>
                <a:sym typeface="Lucida Sans"/>
              </a:rPr>
              <a:t>to create a  user-friendly web interface that allows users to interact  with machine learning models in real-time. Streamlit  makes it easy to track model predictions and provide  an interface for non-technical stakeholders.</a:t>
            </a:r>
            <a:endParaRPr sz="3150">
              <a:solidFill>
                <a:schemeClr val="dk1"/>
              </a:solidFill>
              <a:latin typeface="Lucida Sans"/>
              <a:ea typeface="Lucida Sans"/>
              <a:cs typeface="Lucida Sans"/>
              <a:sym typeface="Lucida Sans"/>
            </a:endParaRPr>
          </a:p>
          <a:p>
            <a:pPr marL="0" marR="0" lvl="0" indent="0" algn="l" rtl="0">
              <a:lnSpc>
                <a:spcPct val="100000"/>
              </a:lnSpc>
              <a:spcBef>
                <a:spcPts val="35"/>
              </a:spcBef>
              <a:spcAft>
                <a:spcPts val="0"/>
              </a:spcAft>
              <a:buClr>
                <a:schemeClr val="dk1"/>
              </a:buClr>
              <a:buSzPts val="5100"/>
              <a:buFont typeface="Arial"/>
              <a:buNone/>
            </a:pPr>
            <a:endParaRPr sz="5100">
              <a:solidFill>
                <a:schemeClr val="dk1"/>
              </a:solidFill>
              <a:latin typeface="Lucida Sans"/>
              <a:ea typeface="Lucida Sans"/>
              <a:cs typeface="Lucida Sans"/>
              <a:sym typeface="Lucida Sans"/>
            </a:endParaRPr>
          </a:p>
          <a:p>
            <a:pPr marL="789305" marR="670560" lvl="1" indent="-363220" algn="just" rtl="0">
              <a:lnSpc>
                <a:spcPct val="99300"/>
              </a:lnSpc>
              <a:spcBef>
                <a:spcPts val="0"/>
              </a:spcBef>
              <a:spcAft>
                <a:spcPts val="0"/>
              </a:spcAft>
              <a:buClr>
                <a:schemeClr val="dk1"/>
              </a:buClr>
              <a:buSzPts val="3350"/>
              <a:buFont typeface="Arial"/>
              <a:buChar char="•"/>
            </a:pPr>
            <a:r>
              <a:rPr lang="en-US" sz="3350" b="1" i="0" u="none" strike="noStrike" cap="none">
                <a:solidFill>
                  <a:schemeClr val="dk1"/>
                </a:solidFill>
                <a:latin typeface="Tahoma"/>
                <a:ea typeface="Tahoma"/>
                <a:cs typeface="Tahoma"/>
                <a:sym typeface="Tahoma"/>
              </a:rPr>
              <a:t>Key Message: </a:t>
            </a:r>
            <a:r>
              <a:rPr lang="en-US" sz="3350" b="0" i="0" u="none" strike="noStrike" cap="none">
                <a:solidFill>
                  <a:schemeClr val="dk1"/>
                </a:solidFill>
                <a:latin typeface="Lucida Sans"/>
                <a:ea typeface="Lucida Sans"/>
                <a:cs typeface="Lucida Sans"/>
                <a:sym typeface="Lucida Sans"/>
              </a:rPr>
              <a:t>Streamlit simplifies the MLOps  process by allowing rapid development of  </a:t>
            </a:r>
            <a:r>
              <a:rPr lang="en-US" sz="3350" b="1" i="0" u="none" strike="noStrike" cap="none">
                <a:solidFill>
                  <a:schemeClr val="dk1"/>
                </a:solidFill>
                <a:latin typeface="Tahoma"/>
                <a:ea typeface="Tahoma"/>
                <a:cs typeface="Tahoma"/>
                <a:sym typeface="Tahoma"/>
              </a:rPr>
              <a:t>interactive web applications</a:t>
            </a:r>
            <a:r>
              <a:rPr lang="en-US" sz="3350" b="0" i="0" u="none" strike="noStrike" cap="none">
                <a:solidFill>
                  <a:schemeClr val="dk1"/>
                </a:solidFill>
                <a:latin typeface="Lucida Sans"/>
                <a:ea typeface="Lucida Sans"/>
                <a:cs typeface="Lucida Sans"/>
                <a:sym typeface="Lucida Sans"/>
              </a:rPr>
              <a:t>, providing easy  access to model outputs, and facilitating real-  time predictions without  complex  infrastructure.</a:t>
            </a:r>
            <a:endParaRPr sz="3350" b="0" i="0" u="none" strike="noStrike" cap="none">
              <a:solidFill>
                <a:schemeClr val="dk1"/>
              </a:solidFill>
              <a:latin typeface="Lucida Sans"/>
              <a:ea typeface="Lucida Sans"/>
              <a:cs typeface="Lucida Sans"/>
              <a:sym typeface="Lucida Sans"/>
            </a:endParaRPr>
          </a:p>
        </p:txBody>
      </p:sp>
      <p:sp>
        <p:nvSpPr>
          <p:cNvPr id="454" name="Google Shape;454;p25"/>
          <p:cNvSpPr txBox="1">
            <a:spLocks noGrp="1"/>
          </p:cNvSpPr>
          <p:nvPr>
            <p:ph type="title"/>
          </p:nvPr>
        </p:nvSpPr>
        <p:spPr>
          <a:xfrm>
            <a:off x="2917189" y="562863"/>
            <a:ext cx="1165034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a:solidFill>
                  <a:srgbClr val="000000"/>
                </a:solidFill>
              </a:rPr>
              <a:t>1. MLOps Implementation with Streamlit</a:t>
            </a:r>
            <a:endParaRPr sz="45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grpSp>
        <p:nvGrpSpPr>
          <p:cNvPr id="489" name="Google Shape;489;p28"/>
          <p:cNvGrpSpPr/>
          <p:nvPr/>
        </p:nvGrpSpPr>
        <p:grpSpPr>
          <a:xfrm>
            <a:off x="13149352" y="2776756"/>
            <a:ext cx="3176905" cy="3994318"/>
            <a:chOff x="13149352" y="2776756"/>
            <a:chExt cx="3176905" cy="3994318"/>
          </a:xfrm>
        </p:grpSpPr>
        <p:sp>
          <p:nvSpPr>
            <p:cNvPr id="490" name="Google Shape;490;p28"/>
            <p:cNvSpPr/>
            <p:nvPr/>
          </p:nvSpPr>
          <p:spPr>
            <a:xfrm>
              <a:off x="13149352" y="2776756"/>
              <a:ext cx="3176905" cy="2202815"/>
            </a:xfrm>
            <a:custGeom>
              <a:avLst/>
              <a:gdLst/>
              <a:ahLst/>
              <a:cxnLst/>
              <a:rect l="l" t="t" r="r" b="b"/>
              <a:pathLst>
                <a:path w="3176905" h="2202815" extrusionOk="0">
                  <a:moveTo>
                    <a:pt x="1614482" y="0"/>
                  </a:moveTo>
                  <a:lnTo>
                    <a:pt x="1566179" y="1304"/>
                  </a:lnTo>
                  <a:lnTo>
                    <a:pt x="1518554" y="5171"/>
                  </a:lnTo>
                  <a:lnTo>
                    <a:pt x="1471676" y="11534"/>
                  </a:lnTo>
                  <a:lnTo>
                    <a:pt x="1425612" y="20326"/>
                  </a:lnTo>
                  <a:lnTo>
                    <a:pt x="1380428" y="31479"/>
                  </a:lnTo>
                  <a:lnTo>
                    <a:pt x="1336193" y="44927"/>
                  </a:lnTo>
                  <a:lnTo>
                    <a:pt x="1292972" y="60601"/>
                  </a:lnTo>
                  <a:lnTo>
                    <a:pt x="1250835" y="78435"/>
                  </a:lnTo>
                  <a:lnTo>
                    <a:pt x="1209847" y="98360"/>
                  </a:lnTo>
                  <a:lnTo>
                    <a:pt x="1170077" y="120311"/>
                  </a:lnTo>
                  <a:lnTo>
                    <a:pt x="1131590" y="144220"/>
                  </a:lnTo>
                  <a:lnTo>
                    <a:pt x="1094456" y="170018"/>
                  </a:lnTo>
                  <a:lnTo>
                    <a:pt x="1058740" y="197640"/>
                  </a:lnTo>
                  <a:lnTo>
                    <a:pt x="1024510" y="227018"/>
                  </a:lnTo>
                  <a:lnTo>
                    <a:pt x="991834" y="258084"/>
                  </a:lnTo>
                  <a:lnTo>
                    <a:pt x="960779" y="290771"/>
                  </a:lnTo>
                  <a:lnTo>
                    <a:pt x="931411" y="325012"/>
                  </a:lnTo>
                  <a:lnTo>
                    <a:pt x="903799" y="360739"/>
                  </a:lnTo>
                  <a:lnTo>
                    <a:pt x="878009" y="397886"/>
                  </a:lnTo>
                  <a:lnTo>
                    <a:pt x="854109" y="436385"/>
                  </a:lnTo>
                  <a:lnTo>
                    <a:pt x="832166" y="476168"/>
                  </a:lnTo>
                  <a:lnTo>
                    <a:pt x="812247" y="517169"/>
                  </a:lnTo>
                  <a:lnTo>
                    <a:pt x="794420" y="559320"/>
                  </a:lnTo>
                  <a:lnTo>
                    <a:pt x="778751" y="602554"/>
                  </a:lnTo>
                  <a:lnTo>
                    <a:pt x="765309" y="646803"/>
                  </a:lnTo>
                  <a:lnTo>
                    <a:pt x="754159" y="692000"/>
                  </a:lnTo>
                  <a:lnTo>
                    <a:pt x="745371" y="738079"/>
                  </a:lnTo>
                  <a:lnTo>
                    <a:pt x="739010" y="784971"/>
                  </a:lnTo>
                  <a:lnTo>
                    <a:pt x="735144" y="832609"/>
                  </a:lnTo>
                  <a:lnTo>
                    <a:pt x="733840" y="880927"/>
                  </a:lnTo>
                  <a:lnTo>
                    <a:pt x="735284" y="931991"/>
                  </a:lnTo>
                  <a:lnTo>
                    <a:pt x="739582" y="982342"/>
                  </a:lnTo>
                  <a:lnTo>
                    <a:pt x="746682" y="1031877"/>
                  </a:lnTo>
                  <a:lnTo>
                    <a:pt x="756535" y="1080495"/>
                  </a:lnTo>
                  <a:lnTo>
                    <a:pt x="769088" y="1128092"/>
                  </a:lnTo>
                  <a:lnTo>
                    <a:pt x="784292" y="1174569"/>
                  </a:lnTo>
                  <a:lnTo>
                    <a:pt x="513689" y="1174569"/>
                  </a:lnTo>
                  <a:lnTo>
                    <a:pt x="466971" y="1176671"/>
                  </a:lnTo>
                  <a:lnTo>
                    <a:pt x="421420" y="1182854"/>
                  </a:lnTo>
                  <a:lnTo>
                    <a:pt x="377219" y="1192938"/>
                  </a:lnTo>
                  <a:lnTo>
                    <a:pt x="334550" y="1206741"/>
                  </a:lnTo>
                  <a:lnTo>
                    <a:pt x="293594" y="1224079"/>
                  </a:lnTo>
                  <a:lnTo>
                    <a:pt x="254535" y="1244771"/>
                  </a:lnTo>
                  <a:lnTo>
                    <a:pt x="217553" y="1268635"/>
                  </a:lnTo>
                  <a:lnTo>
                    <a:pt x="182831" y="1295490"/>
                  </a:lnTo>
                  <a:lnTo>
                    <a:pt x="150552" y="1325152"/>
                  </a:lnTo>
                  <a:lnTo>
                    <a:pt x="120898" y="1357441"/>
                  </a:lnTo>
                  <a:lnTo>
                    <a:pt x="94050" y="1392173"/>
                  </a:lnTo>
                  <a:lnTo>
                    <a:pt x="70190" y="1429168"/>
                  </a:lnTo>
                  <a:lnTo>
                    <a:pt x="49502" y="1468242"/>
                  </a:lnTo>
                  <a:lnTo>
                    <a:pt x="32167" y="1509214"/>
                  </a:lnTo>
                  <a:lnTo>
                    <a:pt x="18367" y="1551903"/>
                  </a:lnTo>
                  <a:lnTo>
                    <a:pt x="8284" y="1596125"/>
                  </a:lnTo>
                  <a:lnTo>
                    <a:pt x="2101" y="1641699"/>
                  </a:lnTo>
                  <a:lnTo>
                    <a:pt x="0" y="1688443"/>
                  </a:lnTo>
                  <a:lnTo>
                    <a:pt x="2101" y="1735169"/>
                  </a:lnTo>
                  <a:lnTo>
                    <a:pt x="8284" y="1780729"/>
                  </a:lnTo>
                  <a:lnTo>
                    <a:pt x="18367" y="1824941"/>
                  </a:lnTo>
                  <a:lnTo>
                    <a:pt x="32167" y="1867622"/>
                  </a:lnTo>
                  <a:lnTo>
                    <a:pt x="49502" y="1908591"/>
                  </a:lnTo>
                  <a:lnTo>
                    <a:pt x="70191" y="1947664"/>
                  </a:lnTo>
                  <a:lnTo>
                    <a:pt x="94050" y="1984659"/>
                  </a:lnTo>
                  <a:lnTo>
                    <a:pt x="120898" y="2019395"/>
                  </a:lnTo>
                  <a:lnTo>
                    <a:pt x="150553" y="2051688"/>
                  </a:lnTo>
                  <a:lnTo>
                    <a:pt x="182832" y="2081356"/>
                  </a:lnTo>
                  <a:lnTo>
                    <a:pt x="217553" y="2108217"/>
                  </a:lnTo>
                  <a:lnTo>
                    <a:pt x="254535" y="2132088"/>
                  </a:lnTo>
                  <a:lnTo>
                    <a:pt x="293595" y="2152787"/>
                  </a:lnTo>
                  <a:lnTo>
                    <a:pt x="334550" y="2170131"/>
                  </a:lnTo>
                  <a:lnTo>
                    <a:pt x="377220" y="2183939"/>
                  </a:lnTo>
                  <a:lnTo>
                    <a:pt x="421421" y="2194027"/>
                  </a:lnTo>
                  <a:lnTo>
                    <a:pt x="466971" y="2200214"/>
                  </a:lnTo>
                  <a:lnTo>
                    <a:pt x="513689" y="2202317"/>
                  </a:lnTo>
                  <a:lnTo>
                    <a:pt x="1912550" y="2202317"/>
                  </a:lnTo>
                  <a:lnTo>
                    <a:pt x="3176846" y="844061"/>
                  </a:lnTo>
                  <a:lnTo>
                    <a:pt x="3153209" y="793442"/>
                  </a:lnTo>
                  <a:lnTo>
                    <a:pt x="3131217" y="754873"/>
                  </a:lnTo>
                  <a:lnTo>
                    <a:pt x="3106765" y="717986"/>
                  </a:lnTo>
                  <a:lnTo>
                    <a:pt x="3079965" y="682891"/>
                  </a:lnTo>
                  <a:lnTo>
                    <a:pt x="3050928" y="649701"/>
                  </a:lnTo>
                  <a:lnTo>
                    <a:pt x="3019764" y="618526"/>
                  </a:lnTo>
                  <a:lnTo>
                    <a:pt x="2986586" y="589478"/>
                  </a:lnTo>
                  <a:lnTo>
                    <a:pt x="2951504" y="562668"/>
                  </a:lnTo>
                  <a:lnTo>
                    <a:pt x="2914630" y="538207"/>
                  </a:lnTo>
                  <a:lnTo>
                    <a:pt x="2876075" y="516208"/>
                  </a:lnTo>
                  <a:lnTo>
                    <a:pt x="2835950" y="496780"/>
                  </a:lnTo>
                  <a:lnTo>
                    <a:pt x="2794367" y="480036"/>
                  </a:lnTo>
                  <a:lnTo>
                    <a:pt x="2751437" y="466087"/>
                  </a:lnTo>
                  <a:lnTo>
                    <a:pt x="2707271" y="455043"/>
                  </a:lnTo>
                  <a:lnTo>
                    <a:pt x="2661981" y="447017"/>
                  </a:lnTo>
                  <a:lnTo>
                    <a:pt x="2615677" y="442120"/>
                  </a:lnTo>
                  <a:lnTo>
                    <a:pt x="2568471" y="440463"/>
                  </a:lnTo>
                  <a:lnTo>
                    <a:pt x="2522709" y="442002"/>
                  </a:lnTo>
                  <a:lnTo>
                    <a:pt x="2477750" y="446627"/>
                  </a:lnTo>
                  <a:lnTo>
                    <a:pt x="2433663" y="454348"/>
                  </a:lnTo>
                  <a:lnTo>
                    <a:pt x="2390515" y="465178"/>
                  </a:lnTo>
                  <a:lnTo>
                    <a:pt x="2367164" y="424290"/>
                  </a:lnTo>
                  <a:lnTo>
                    <a:pt x="2341741" y="384812"/>
                  </a:lnTo>
                  <a:lnTo>
                    <a:pt x="2314320" y="346818"/>
                  </a:lnTo>
                  <a:lnTo>
                    <a:pt x="2284975" y="310383"/>
                  </a:lnTo>
                  <a:lnTo>
                    <a:pt x="2253781" y="275582"/>
                  </a:lnTo>
                  <a:lnTo>
                    <a:pt x="2220812" y="242487"/>
                  </a:lnTo>
                  <a:lnTo>
                    <a:pt x="2186142" y="211174"/>
                  </a:lnTo>
                  <a:lnTo>
                    <a:pt x="2149846" y="181717"/>
                  </a:lnTo>
                  <a:lnTo>
                    <a:pt x="2111998" y="154190"/>
                  </a:lnTo>
                  <a:lnTo>
                    <a:pt x="2072672" y="128667"/>
                  </a:lnTo>
                  <a:lnTo>
                    <a:pt x="2031942" y="105222"/>
                  </a:lnTo>
                  <a:lnTo>
                    <a:pt x="1989884" y="83930"/>
                  </a:lnTo>
                  <a:lnTo>
                    <a:pt x="1946571" y="64865"/>
                  </a:lnTo>
                  <a:lnTo>
                    <a:pt x="1902077" y="48101"/>
                  </a:lnTo>
                  <a:lnTo>
                    <a:pt x="1856476" y="33713"/>
                  </a:lnTo>
                  <a:lnTo>
                    <a:pt x="1809844" y="21774"/>
                  </a:lnTo>
                  <a:lnTo>
                    <a:pt x="1762254" y="12359"/>
                  </a:lnTo>
                  <a:lnTo>
                    <a:pt x="1713781" y="5542"/>
                  </a:lnTo>
                  <a:lnTo>
                    <a:pt x="1664499" y="1398"/>
                  </a:lnTo>
                  <a:lnTo>
                    <a:pt x="1614482" y="0"/>
                  </a:lnTo>
                  <a:close/>
                </a:path>
              </a:pathLst>
            </a:custGeom>
            <a:solidFill>
              <a:srgbClr val="3396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28"/>
            <p:cNvSpPr/>
            <p:nvPr/>
          </p:nvSpPr>
          <p:spPr>
            <a:xfrm>
              <a:off x="13589658" y="4244968"/>
              <a:ext cx="2155825" cy="2196465"/>
            </a:xfrm>
            <a:custGeom>
              <a:avLst/>
              <a:gdLst/>
              <a:ahLst/>
              <a:cxnLst/>
              <a:rect l="l" t="t" r="r" b="b"/>
              <a:pathLst>
                <a:path w="2155825" h="2196465" extrusionOk="0">
                  <a:moveTo>
                    <a:pt x="2155566" y="0"/>
                  </a:moveTo>
                  <a:lnTo>
                    <a:pt x="146767" y="0"/>
                  </a:lnTo>
                  <a:lnTo>
                    <a:pt x="100506" y="7517"/>
                  </a:lnTo>
                  <a:lnTo>
                    <a:pt x="60233" y="28424"/>
                  </a:lnTo>
                  <a:lnTo>
                    <a:pt x="28414" y="60255"/>
                  </a:lnTo>
                  <a:lnTo>
                    <a:pt x="7514" y="100543"/>
                  </a:lnTo>
                  <a:lnTo>
                    <a:pt x="0" y="146821"/>
                  </a:lnTo>
                  <a:lnTo>
                    <a:pt x="0" y="2055435"/>
                  </a:lnTo>
                  <a:lnTo>
                    <a:pt x="7515" y="2101713"/>
                  </a:lnTo>
                  <a:lnTo>
                    <a:pt x="28414" y="2142001"/>
                  </a:lnTo>
                  <a:lnTo>
                    <a:pt x="60234" y="2173831"/>
                  </a:lnTo>
                  <a:lnTo>
                    <a:pt x="100507" y="2194739"/>
                  </a:lnTo>
                  <a:lnTo>
                    <a:pt x="111058" y="2196453"/>
                  </a:lnTo>
                  <a:lnTo>
                    <a:pt x="2155566" y="0"/>
                  </a:lnTo>
                  <a:close/>
                </a:path>
              </a:pathLst>
            </a:custGeom>
            <a:solidFill>
              <a:srgbClr val="E9ED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28"/>
            <p:cNvSpPr/>
            <p:nvPr/>
          </p:nvSpPr>
          <p:spPr>
            <a:xfrm>
              <a:off x="13883193" y="4538549"/>
              <a:ext cx="1588770" cy="1615440"/>
            </a:xfrm>
            <a:custGeom>
              <a:avLst/>
              <a:gdLst/>
              <a:ahLst/>
              <a:cxnLst/>
              <a:rect l="l" t="t" r="r" b="b"/>
              <a:pathLst>
                <a:path w="1588769" h="1615439" extrusionOk="0">
                  <a:moveTo>
                    <a:pt x="1588759" y="0"/>
                  </a:moveTo>
                  <a:lnTo>
                    <a:pt x="0" y="0"/>
                  </a:lnTo>
                  <a:lnTo>
                    <a:pt x="0" y="1615032"/>
                  </a:lnTo>
                  <a:lnTo>
                    <a:pt x="85450" y="1615032"/>
                  </a:lnTo>
                  <a:lnTo>
                    <a:pt x="1588759" y="0"/>
                  </a:lnTo>
                  <a:close/>
                </a:path>
              </a:pathLst>
            </a:custGeom>
            <a:solidFill>
              <a:srgbClr val="7D858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28"/>
            <p:cNvSpPr/>
            <p:nvPr/>
          </p:nvSpPr>
          <p:spPr>
            <a:xfrm>
              <a:off x="13883193" y="4538610"/>
              <a:ext cx="1588770" cy="294005"/>
            </a:xfrm>
            <a:custGeom>
              <a:avLst/>
              <a:gdLst/>
              <a:ahLst/>
              <a:cxnLst/>
              <a:rect l="l" t="t" r="r" b="b"/>
              <a:pathLst>
                <a:path w="1588769" h="294004" extrusionOk="0">
                  <a:moveTo>
                    <a:pt x="1588702" y="0"/>
                  </a:moveTo>
                  <a:lnTo>
                    <a:pt x="0" y="0"/>
                  </a:lnTo>
                  <a:lnTo>
                    <a:pt x="0" y="293642"/>
                  </a:lnTo>
                  <a:lnTo>
                    <a:pt x="1315373" y="293642"/>
                  </a:lnTo>
                  <a:lnTo>
                    <a:pt x="1588702" y="0"/>
                  </a:lnTo>
                  <a:close/>
                </a:path>
              </a:pathLst>
            </a:custGeom>
            <a:solidFill>
              <a:srgbClr val="6A6F7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28"/>
            <p:cNvSpPr/>
            <p:nvPr/>
          </p:nvSpPr>
          <p:spPr>
            <a:xfrm>
              <a:off x="13296123" y="6447224"/>
              <a:ext cx="399415" cy="323850"/>
            </a:xfrm>
            <a:custGeom>
              <a:avLst/>
              <a:gdLst/>
              <a:ahLst/>
              <a:cxnLst/>
              <a:rect l="l" t="t" r="r" b="b"/>
              <a:pathLst>
                <a:path w="399415" h="323850" extrusionOk="0">
                  <a:moveTo>
                    <a:pt x="399191" y="0"/>
                  </a:moveTo>
                  <a:lnTo>
                    <a:pt x="0" y="0"/>
                  </a:lnTo>
                  <a:lnTo>
                    <a:pt x="1949" y="48109"/>
                  </a:lnTo>
                  <a:lnTo>
                    <a:pt x="7695" y="95157"/>
                  </a:lnTo>
                  <a:lnTo>
                    <a:pt x="17086" y="140993"/>
                  </a:lnTo>
                  <a:lnTo>
                    <a:pt x="29969" y="185465"/>
                  </a:lnTo>
                  <a:lnTo>
                    <a:pt x="46194" y="228419"/>
                  </a:lnTo>
                  <a:lnTo>
                    <a:pt x="65607" y="269705"/>
                  </a:lnTo>
                  <a:lnTo>
                    <a:pt x="88057" y="309169"/>
                  </a:lnTo>
                  <a:lnTo>
                    <a:pt x="97879" y="323704"/>
                  </a:lnTo>
                  <a:lnTo>
                    <a:pt x="399191" y="0"/>
                  </a:lnTo>
                  <a:close/>
                </a:path>
              </a:pathLst>
            </a:custGeom>
            <a:solidFill>
              <a:srgbClr val="DADCD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95" name="Google Shape;495;p28"/>
            <p:cNvPicPr preferRelativeResize="0"/>
            <p:nvPr/>
          </p:nvPicPr>
          <p:blipFill rotWithShape="1">
            <a:blip r:embed="rId3">
              <a:alphaModFix/>
            </a:blip>
            <a:srcRect/>
            <a:stretch/>
          </p:blipFill>
          <p:spPr>
            <a:xfrm>
              <a:off x="14103344" y="5199305"/>
              <a:ext cx="146767" cy="146821"/>
            </a:xfrm>
            <a:prstGeom prst="rect">
              <a:avLst/>
            </a:prstGeom>
            <a:noFill/>
            <a:ln>
              <a:noFill/>
            </a:ln>
          </p:spPr>
        </p:pic>
        <p:pic>
          <p:nvPicPr>
            <p:cNvPr id="496" name="Google Shape;496;p28"/>
            <p:cNvPicPr preferRelativeResize="0"/>
            <p:nvPr/>
          </p:nvPicPr>
          <p:blipFill rotWithShape="1">
            <a:blip r:embed="rId3">
              <a:alphaModFix/>
            </a:blip>
            <a:srcRect/>
            <a:stretch/>
          </p:blipFill>
          <p:spPr>
            <a:xfrm>
              <a:off x="14103344" y="5492948"/>
              <a:ext cx="146767" cy="146821"/>
            </a:xfrm>
            <a:prstGeom prst="rect">
              <a:avLst/>
            </a:prstGeom>
            <a:noFill/>
            <a:ln>
              <a:noFill/>
            </a:ln>
          </p:spPr>
        </p:pic>
        <p:pic>
          <p:nvPicPr>
            <p:cNvPr id="497" name="Google Shape;497;p28"/>
            <p:cNvPicPr preferRelativeResize="0"/>
            <p:nvPr/>
          </p:nvPicPr>
          <p:blipFill rotWithShape="1">
            <a:blip r:embed="rId4">
              <a:alphaModFix/>
            </a:blip>
            <a:srcRect/>
            <a:stretch/>
          </p:blipFill>
          <p:spPr>
            <a:xfrm>
              <a:off x="14103345" y="5786590"/>
              <a:ext cx="145316" cy="146235"/>
            </a:xfrm>
            <a:prstGeom prst="rect">
              <a:avLst/>
            </a:prstGeom>
            <a:noFill/>
            <a:ln>
              <a:noFill/>
            </a:ln>
          </p:spPr>
        </p:pic>
        <p:sp>
          <p:nvSpPr>
            <p:cNvPr id="498" name="Google Shape;498;p28"/>
            <p:cNvSpPr/>
            <p:nvPr/>
          </p:nvSpPr>
          <p:spPr>
            <a:xfrm>
              <a:off x="14690451" y="3510862"/>
              <a:ext cx="880744" cy="1468755"/>
            </a:xfrm>
            <a:custGeom>
              <a:avLst/>
              <a:gdLst/>
              <a:ahLst/>
              <a:cxnLst/>
              <a:rect l="l" t="t" r="r" b="b"/>
              <a:pathLst>
                <a:path w="880744" h="1468754" extrusionOk="0">
                  <a:moveTo>
                    <a:pt x="660453" y="440463"/>
                  </a:moveTo>
                  <a:lnTo>
                    <a:pt x="220151" y="440463"/>
                  </a:lnTo>
                  <a:lnTo>
                    <a:pt x="220151" y="1468211"/>
                  </a:lnTo>
                  <a:lnTo>
                    <a:pt x="371451" y="1468211"/>
                  </a:lnTo>
                  <a:lnTo>
                    <a:pt x="660454" y="1157730"/>
                  </a:lnTo>
                  <a:lnTo>
                    <a:pt x="660453" y="440463"/>
                  </a:lnTo>
                  <a:close/>
                </a:path>
                <a:path w="880744" h="1468754" extrusionOk="0">
                  <a:moveTo>
                    <a:pt x="440302" y="0"/>
                  </a:moveTo>
                  <a:lnTo>
                    <a:pt x="0" y="440463"/>
                  </a:lnTo>
                  <a:lnTo>
                    <a:pt x="880605" y="440463"/>
                  </a:lnTo>
                  <a:lnTo>
                    <a:pt x="440302" y="0"/>
                  </a:lnTo>
                  <a:close/>
                </a:path>
              </a:pathLst>
            </a:custGeom>
            <a:solidFill>
              <a:srgbClr val="EB423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28"/>
            <p:cNvSpPr/>
            <p:nvPr/>
          </p:nvSpPr>
          <p:spPr>
            <a:xfrm>
              <a:off x="14396916" y="5199305"/>
              <a:ext cx="294005" cy="147320"/>
            </a:xfrm>
            <a:custGeom>
              <a:avLst/>
              <a:gdLst/>
              <a:ahLst/>
              <a:cxnLst/>
              <a:rect l="l" t="t" r="r" b="b"/>
              <a:pathLst>
                <a:path w="294005" h="147320" extrusionOk="0">
                  <a:moveTo>
                    <a:pt x="220151" y="0"/>
                  </a:moveTo>
                  <a:lnTo>
                    <a:pt x="73383" y="0"/>
                  </a:lnTo>
                  <a:lnTo>
                    <a:pt x="21556" y="21564"/>
                  </a:lnTo>
                  <a:lnTo>
                    <a:pt x="0" y="73410"/>
                  </a:lnTo>
                  <a:lnTo>
                    <a:pt x="5790" y="101914"/>
                  </a:lnTo>
                  <a:lnTo>
                    <a:pt x="21556" y="125256"/>
                  </a:lnTo>
                  <a:lnTo>
                    <a:pt x="44890" y="141028"/>
                  </a:lnTo>
                  <a:lnTo>
                    <a:pt x="73383" y="146821"/>
                  </a:lnTo>
                  <a:lnTo>
                    <a:pt x="220151" y="146821"/>
                  </a:lnTo>
                  <a:lnTo>
                    <a:pt x="248644" y="141028"/>
                  </a:lnTo>
                  <a:lnTo>
                    <a:pt x="271978" y="125256"/>
                  </a:lnTo>
                  <a:lnTo>
                    <a:pt x="287744" y="101914"/>
                  </a:lnTo>
                  <a:lnTo>
                    <a:pt x="293535" y="73410"/>
                  </a:lnTo>
                  <a:lnTo>
                    <a:pt x="287744" y="44906"/>
                  </a:lnTo>
                  <a:lnTo>
                    <a:pt x="271978" y="21564"/>
                  </a:lnTo>
                  <a:lnTo>
                    <a:pt x="248644" y="5792"/>
                  </a:lnTo>
                  <a:lnTo>
                    <a:pt x="220151" y="0"/>
                  </a:lnTo>
                  <a:close/>
                </a:path>
              </a:pathLst>
            </a:custGeom>
            <a:solidFill>
              <a:srgbClr val="EC6E6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00" name="Google Shape;500;p28"/>
            <p:cNvPicPr preferRelativeResize="0"/>
            <p:nvPr/>
          </p:nvPicPr>
          <p:blipFill rotWithShape="1">
            <a:blip r:embed="rId5">
              <a:alphaModFix/>
            </a:blip>
            <a:srcRect/>
            <a:stretch/>
          </p:blipFill>
          <p:spPr>
            <a:xfrm>
              <a:off x="14396916" y="5492948"/>
              <a:ext cx="186660" cy="142823"/>
            </a:xfrm>
            <a:prstGeom prst="rect">
              <a:avLst/>
            </a:prstGeom>
            <a:noFill/>
            <a:ln>
              <a:noFill/>
            </a:ln>
          </p:spPr>
        </p:pic>
      </p:grpSp>
      <p:sp>
        <p:nvSpPr>
          <p:cNvPr id="501" name="Google Shape;501;p28"/>
          <p:cNvSpPr txBox="1"/>
          <p:nvPr/>
        </p:nvSpPr>
        <p:spPr>
          <a:xfrm>
            <a:off x="906780" y="2491422"/>
            <a:ext cx="11584305" cy="1468755"/>
          </a:xfrm>
          <a:prstGeom prst="rect">
            <a:avLst/>
          </a:prstGeom>
          <a:noFill/>
          <a:ln>
            <a:noFill/>
          </a:ln>
        </p:spPr>
        <p:txBody>
          <a:bodyPr spcFirstLastPara="1" wrap="square" lIns="0" tIns="11425" rIns="0" bIns="0" anchor="t" anchorCtr="0">
            <a:spAutoFit/>
          </a:bodyPr>
          <a:lstStyle/>
          <a:p>
            <a:pPr marL="353060" marR="5080" lvl="0" indent="-340994" algn="just" rtl="0">
              <a:lnSpc>
                <a:spcPct val="100299"/>
              </a:lnSpc>
              <a:spcBef>
                <a:spcPts val="0"/>
              </a:spcBef>
              <a:spcAft>
                <a:spcPts val="0"/>
              </a:spcAft>
              <a:buClr>
                <a:schemeClr val="dk1"/>
              </a:buClr>
              <a:buSzPts val="3150"/>
              <a:buFont typeface="Arial"/>
              <a:buChar char="•"/>
            </a:pPr>
            <a:r>
              <a:rPr lang="en-US" sz="3150" b="1">
                <a:solidFill>
                  <a:schemeClr val="dk1"/>
                </a:solidFill>
                <a:latin typeface="Tahoma"/>
                <a:ea typeface="Tahoma"/>
                <a:cs typeface="Tahoma"/>
                <a:sym typeface="Tahoma"/>
              </a:rPr>
              <a:t>Focus</a:t>
            </a:r>
            <a:r>
              <a:rPr lang="en-US" sz="3150">
                <a:solidFill>
                  <a:schemeClr val="dk1"/>
                </a:solidFill>
                <a:latin typeface="Lucida Sans"/>
                <a:ea typeface="Lucida Sans"/>
                <a:cs typeface="Lucida Sans"/>
                <a:sym typeface="Lucida Sans"/>
              </a:rPr>
              <a:t>: Deploy the machine learning model for  scalability or through Streamlit, allowing for direct user  interaction with the predictive model via a web app.</a:t>
            </a:r>
            <a:endParaRPr sz="3150">
              <a:solidFill>
                <a:schemeClr val="dk1"/>
              </a:solidFill>
              <a:latin typeface="Lucida Sans"/>
              <a:ea typeface="Lucida Sans"/>
              <a:cs typeface="Lucida Sans"/>
              <a:sym typeface="Lucida Sans"/>
            </a:endParaRPr>
          </a:p>
        </p:txBody>
      </p:sp>
      <p:sp>
        <p:nvSpPr>
          <p:cNvPr id="502" name="Google Shape;502;p28"/>
          <p:cNvSpPr txBox="1">
            <a:spLocks noGrp="1"/>
          </p:cNvSpPr>
          <p:nvPr>
            <p:ph type="title"/>
          </p:nvPr>
        </p:nvSpPr>
        <p:spPr>
          <a:xfrm>
            <a:off x="5656326" y="562863"/>
            <a:ext cx="617537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a:solidFill>
                  <a:srgbClr val="000000"/>
                </a:solidFill>
              </a:rPr>
              <a:t>2. Model Deployment</a:t>
            </a:r>
            <a:endParaRPr sz="4500"/>
          </a:p>
        </p:txBody>
      </p:sp>
      <p:sp>
        <p:nvSpPr>
          <p:cNvPr id="503" name="Google Shape;503;p28"/>
          <p:cNvSpPr txBox="1"/>
          <p:nvPr/>
        </p:nvSpPr>
        <p:spPr>
          <a:xfrm>
            <a:off x="1124585" y="5620004"/>
            <a:ext cx="11171555" cy="2066289"/>
          </a:xfrm>
          <a:prstGeom prst="rect">
            <a:avLst/>
          </a:prstGeom>
          <a:noFill/>
          <a:ln>
            <a:noFill/>
          </a:ln>
        </p:spPr>
        <p:txBody>
          <a:bodyPr spcFirstLastPara="1" wrap="square" lIns="0" tIns="18400" rIns="0" bIns="0" anchor="t" anchorCtr="0">
            <a:spAutoFit/>
          </a:bodyPr>
          <a:lstStyle/>
          <a:p>
            <a:pPr marL="375285" marR="5080" lvl="0" indent="-363219" algn="just" rtl="0">
              <a:lnSpc>
                <a:spcPct val="99600"/>
              </a:lnSpc>
              <a:spcBef>
                <a:spcPts val="0"/>
              </a:spcBef>
              <a:spcAft>
                <a:spcPts val="0"/>
              </a:spcAft>
              <a:buClr>
                <a:schemeClr val="dk1"/>
              </a:buClr>
              <a:buSzPts val="3350"/>
              <a:buFont typeface="Arial"/>
              <a:buChar char="•"/>
            </a:pPr>
            <a:r>
              <a:rPr lang="en-US" sz="3350" b="1">
                <a:solidFill>
                  <a:schemeClr val="dk1"/>
                </a:solidFill>
                <a:latin typeface="Tahoma"/>
                <a:ea typeface="Tahoma"/>
                <a:cs typeface="Tahoma"/>
                <a:sym typeface="Tahoma"/>
              </a:rPr>
              <a:t>Key Message</a:t>
            </a:r>
            <a:r>
              <a:rPr lang="en-US" sz="3350">
                <a:solidFill>
                  <a:schemeClr val="dk1"/>
                </a:solidFill>
                <a:latin typeface="Lucida Sans"/>
                <a:ea typeface="Lucida Sans"/>
                <a:cs typeface="Lucida Sans"/>
                <a:sym typeface="Lucida Sans"/>
              </a:rPr>
              <a:t>: With </a:t>
            </a:r>
            <a:r>
              <a:rPr lang="en-US" sz="3350" b="1">
                <a:solidFill>
                  <a:schemeClr val="dk1"/>
                </a:solidFill>
                <a:latin typeface="Tahoma"/>
                <a:ea typeface="Tahoma"/>
                <a:cs typeface="Tahoma"/>
                <a:sym typeface="Tahoma"/>
              </a:rPr>
              <a:t>Streamlit</a:t>
            </a:r>
            <a:r>
              <a:rPr lang="en-US" sz="3350">
                <a:solidFill>
                  <a:schemeClr val="dk1"/>
                </a:solidFill>
                <a:latin typeface="Lucida Sans"/>
                <a:ea typeface="Lucida Sans"/>
                <a:cs typeface="Lucida Sans"/>
                <a:sym typeface="Lucida Sans"/>
              </a:rPr>
              <a:t>, deployment is quick  and simple, making it possible for businesses to  utilize </a:t>
            </a:r>
            <a:r>
              <a:rPr lang="en-US" sz="3350" b="1">
                <a:solidFill>
                  <a:schemeClr val="dk1"/>
                </a:solidFill>
                <a:latin typeface="Tahoma"/>
                <a:ea typeface="Tahoma"/>
                <a:cs typeface="Tahoma"/>
                <a:sym typeface="Tahoma"/>
              </a:rPr>
              <a:t>real-time machine learning insights  </a:t>
            </a:r>
            <a:r>
              <a:rPr lang="en-US" sz="3350">
                <a:solidFill>
                  <a:schemeClr val="dk1"/>
                </a:solidFill>
                <a:latin typeface="Lucida Sans"/>
                <a:ea typeface="Lucida Sans"/>
                <a:cs typeface="Lucida Sans"/>
                <a:sym typeface="Lucida Sans"/>
              </a:rPr>
              <a:t>through a customizable, accessible web interface.</a:t>
            </a:r>
            <a:endParaRPr sz="3350">
              <a:solidFill>
                <a:schemeClr val="dk1"/>
              </a:solidFill>
              <a:latin typeface="Lucida Sans"/>
              <a:ea typeface="Lucida Sans"/>
              <a:cs typeface="Lucida Sans"/>
              <a:sym typeface="Lucid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58"/>
        <p:cNvGrpSpPr/>
        <p:nvPr/>
      </p:nvGrpSpPr>
      <p:grpSpPr>
        <a:xfrm>
          <a:off x="0" y="0"/>
          <a:ext cx="0" cy="0"/>
          <a:chOff x="0" y="0"/>
          <a:chExt cx="0" cy="0"/>
        </a:xfrm>
      </p:grpSpPr>
      <p:sp>
        <p:nvSpPr>
          <p:cNvPr id="459" name="Google Shape;459;p26"/>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0" name="Google Shape;460;p26"/>
          <p:cNvGrpSpPr/>
          <p:nvPr/>
        </p:nvGrpSpPr>
        <p:grpSpPr>
          <a:xfrm>
            <a:off x="0" y="0"/>
            <a:ext cx="1757984" cy="1477645"/>
            <a:chOff x="0" y="0"/>
            <a:chExt cx="1757984" cy="1477645"/>
          </a:xfrm>
        </p:grpSpPr>
        <p:sp>
          <p:nvSpPr>
            <p:cNvPr id="461" name="Google Shape;461;p26"/>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26"/>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26"/>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4" name="Google Shape;464;p26"/>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5" name="Google Shape;465;p26"/>
          <p:cNvGrpSpPr/>
          <p:nvPr/>
        </p:nvGrpSpPr>
        <p:grpSpPr>
          <a:xfrm>
            <a:off x="15937979" y="0"/>
            <a:ext cx="2350572" cy="3208020"/>
            <a:chOff x="15937979" y="0"/>
            <a:chExt cx="2350572" cy="3208020"/>
          </a:xfrm>
        </p:grpSpPr>
        <p:sp>
          <p:nvSpPr>
            <p:cNvPr id="466" name="Google Shape;466;p26"/>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26"/>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26"/>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B3EDB203-F4BC-4C13-A229-F4FCD854B893}"/>
              </a:ext>
            </a:extLst>
          </p:cNvPr>
          <p:cNvPicPr>
            <a:picLocks noChangeAspect="1"/>
          </p:cNvPicPr>
          <p:nvPr/>
        </p:nvPicPr>
        <p:blipFill>
          <a:blip r:embed="rId3"/>
          <a:stretch>
            <a:fillRect/>
          </a:stretch>
        </p:blipFill>
        <p:spPr>
          <a:xfrm>
            <a:off x="1936815" y="1563369"/>
            <a:ext cx="15101888" cy="8186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87"/>
        <p:cNvGrpSpPr/>
        <p:nvPr/>
      </p:nvGrpSpPr>
      <p:grpSpPr>
        <a:xfrm>
          <a:off x="0" y="0"/>
          <a:ext cx="0" cy="0"/>
          <a:chOff x="0" y="0"/>
          <a:chExt cx="0" cy="0"/>
        </a:xfrm>
      </p:grpSpPr>
      <p:grpSp>
        <p:nvGrpSpPr>
          <p:cNvPr id="188" name="Google Shape;188;p3"/>
          <p:cNvGrpSpPr/>
          <p:nvPr/>
        </p:nvGrpSpPr>
        <p:grpSpPr>
          <a:xfrm>
            <a:off x="1" y="0"/>
            <a:ext cx="4979374" cy="1520825"/>
            <a:chOff x="1" y="0"/>
            <a:chExt cx="4979374" cy="1520825"/>
          </a:xfrm>
        </p:grpSpPr>
        <p:sp>
          <p:nvSpPr>
            <p:cNvPr id="189" name="Google Shape;189;p3"/>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3"/>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3"/>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2" name="Google Shape;192;p3"/>
          <p:cNvGrpSpPr/>
          <p:nvPr/>
        </p:nvGrpSpPr>
        <p:grpSpPr>
          <a:xfrm>
            <a:off x="12716385" y="0"/>
            <a:ext cx="5572166" cy="1321435"/>
            <a:chOff x="12716385" y="0"/>
            <a:chExt cx="5572166" cy="1321435"/>
          </a:xfrm>
        </p:grpSpPr>
        <p:sp>
          <p:nvSpPr>
            <p:cNvPr id="193" name="Google Shape;193;p3"/>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3"/>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3"/>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6" name="Google Shape;196;p3"/>
          <p:cNvGrpSpPr/>
          <p:nvPr/>
        </p:nvGrpSpPr>
        <p:grpSpPr>
          <a:xfrm>
            <a:off x="0" y="9782175"/>
            <a:ext cx="18288000" cy="504825"/>
            <a:chOff x="0" y="9782175"/>
            <a:chExt cx="18288000" cy="504825"/>
          </a:xfrm>
        </p:grpSpPr>
        <p:sp>
          <p:nvSpPr>
            <p:cNvPr id="197" name="Google Shape;197;p3"/>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3"/>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3"/>
          <p:cNvSpPr/>
          <p:nvPr/>
        </p:nvSpPr>
        <p:spPr>
          <a:xfrm>
            <a:off x="1228725" y="4086225"/>
            <a:ext cx="3524250" cy="5029200"/>
          </a:xfrm>
          <a:custGeom>
            <a:avLst/>
            <a:gdLst/>
            <a:ahLst/>
            <a:cxnLst/>
            <a:rect l="l" t="t" r="r" b="b"/>
            <a:pathLst>
              <a:path w="3524250" h="5029200" extrusionOk="0">
                <a:moveTo>
                  <a:pt x="3524250" y="0"/>
                </a:moveTo>
                <a:lnTo>
                  <a:pt x="0" y="0"/>
                </a:lnTo>
                <a:lnTo>
                  <a:pt x="0" y="5029200"/>
                </a:lnTo>
                <a:lnTo>
                  <a:pt x="3524250" y="5029200"/>
                </a:lnTo>
                <a:lnTo>
                  <a:pt x="352425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3"/>
          <p:cNvSpPr/>
          <p:nvPr/>
        </p:nvSpPr>
        <p:spPr>
          <a:xfrm>
            <a:off x="5267325" y="4086225"/>
            <a:ext cx="3524250" cy="5029200"/>
          </a:xfrm>
          <a:custGeom>
            <a:avLst/>
            <a:gdLst/>
            <a:ahLst/>
            <a:cxnLst/>
            <a:rect l="l" t="t" r="r" b="b"/>
            <a:pathLst>
              <a:path w="3524250" h="5029200" extrusionOk="0">
                <a:moveTo>
                  <a:pt x="3524250" y="0"/>
                </a:moveTo>
                <a:lnTo>
                  <a:pt x="0" y="0"/>
                </a:lnTo>
                <a:lnTo>
                  <a:pt x="0" y="5029200"/>
                </a:lnTo>
                <a:lnTo>
                  <a:pt x="3524250" y="5029200"/>
                </a:lnTo>
                <a:lnTo>
                  <a:pt x="352425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3"/>
          <p:cNvSpPr/>
          <p:nvPr/>
        </p:nvSpPr>
        <p:spPr>
          <a:xfrm>
            <a:off x="9315450" y="4086225"/>
            <a:ext cx="3524250" cy="5029200"/>
          </a:xfrm>
          <a:custGeom>
            <a:avLst/>
            <a:gdLst/>
            <a:ahLst/>
            <a:cxnLst/>
            <a:rect l="l" t="t" r="r" b="b"/>
            <a:pathLst>
              <a:path w="3524250" h="5029200" extrusionOk="0">
                <a:moveTo>
                  <a:pt x="3524250" y="0"/>
                </a:moveTo>
                <a:lnTo>
                  <a:pt x="0" y="0"/>
                </a:lnTo>
                <a:lnTo>
                  <a:pt x="0" y="5029200"/>
                </a:lnTo>
                <a:lnTo>
                  <a:pt x="3524250" y="5029200"/>
                </a:lnTo>
                <a:lnTo>
                  <a:pt x="352425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3"/>
          <p:cNvSpPr/>
          <p:nvPr/>
        </p:nvSpPr>
        <p:spPr>
          <a:xfrm>
            <a:off x="13373100" y="4086225"/>
            <a:ext cx="3533775" cy="5029200"/>
          </a:xfrm>
          <a:custGeom>
            <a:avLst/>
            <a:gdLst/>
            <a:ahLst/>
            <a:cxnLst/>
            <a:rect l="l" t="t" r="r" b="b"/>
            <a:pathLst>
              <a:path w="3533775" h="5029200" extrusionOk="0">
                <a:moveTo>
                  <a:pt x="3533775" y="0"/>
                </a:moveTo>
                <a:lnTo>
                  <a:pt x="0" y="0"/>
                </a:lnTo>
                <a:lnTo>
                  <a:pt x="0" y="5029200"/>
                </a:lnTo>
                <a:lnTo>
                  <a:pt x="3533775" y="5029200"/>
                </a:lnTo>
                <a:lnTo>
                  <a:pt x="3533775"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3" name="Google Shape;203;p3"/>
          <p:cNvPicPr preferRelativeResize="0"/>
          <p:nvPr/>
        </p:nvPicPr>
        <p:blipFill rotWithShape="1">
          <a:blip r:embed="rId3">
            <a:alphaModFix/>
          </a:blip>
          <a:srcRect/>
          <a:stretch/>
        </p:blipFill>
        <p:spPr>
          <a:xfrm>
            <a:off x="1571688" y="2562288"/>
            <a:ext cx="2819400" cy="2819400"/>
          </a:xfrm>
          <a:prstGeom prst="rect">
            <a:avLst/>
          </a:prstGeom>
          <a:noFill/>
          <a:ln>
            <a:noFill/>
          </a:ln>
        </p:spPr>
      </p:pic>
      <p:grpSp>
        <p:nvGrpSpPr>
          <p:cNvPr id="204" name="Google Shape;204;p3"/>
          <p:cNvGrpSpPr/>
          <p:nvPr/>
        </p:nvGrpSpPr>
        <p:grpSpPr>
          <a:xfrm>
            <a:off x="5700776" y="2633726"/>
            <a:ext cx="2667000" cy="2676525"/>
            <a:chOff x="5700776" y="2633726"/>
            <a:chExt cx="2667000" cy="2676525"/>
          </a:xfrm>
        </p:grpSpPr>
        <p:sp>
          <p:nvSpPr>
            <p:cNvPr id="205" name="Google Shape;205;p3"/>
            <p:cNvSpPr/>
            <p:nvPr/>
          </p:nvSpPr>
          <p:spPr>
            <a:xfrm>
              <a:off x="5700776" y="2633726"/>
              <a:ext cx="2667000" cy="2676525"/>
            </a:xfrm>
            <a:custGeom>
              <a:avLst/>
              <a:gdLst/>
              <a:ahLst/>
              <a:cxnLst/>
              <a:rect l="l" t="t" r="r" b="b"/>
              <a:pathLst>
                <a:path w="2667000" h="2676525" extrusionOk="0">
                  <a:moveTo>
                    <a:pt x="1333500" y="0"/>
                  </a:moveTo>
                  <a:lnTo>
                    <a:pt x="1285671" y="844"/>
                  </a:lnTo>
                  <a:lnTo>
                    <a:pt x="1238266" y="3359"/>
                  </a:lnTo>
                  <a:lnTo>
                    <a:pt x="1191313" y="7516"/>
                  </a:lnTo>
                  <a:lnTo>
                    <a:pt x="1144840" y="13287"/>
                  </a:lnTo>
                  <a:lnTo>
                    <a:pt x="1098875" y="20643"/>
                  </a:lnTo>
                  <a:lnTo>
                    <a:pt x="1053447" y="29557"/>
                  </a:lnTo>
                  <a:lnTo>
                    <a:pt x="1008583" y="39999"/>
                  </a:lnTo>
                  <a:lnTo>
                    <a:pt x="964313" y="51942"/>
                  </a:lnTo>
                  <a:lnTo>
                    <a:pt x="920663" y="65358"/>
                  </a:lnTo>
                  <a:lnTo>
                    <a:pt x="877662" y="80217"/>
                  </a:lnTo>
                  <a:lnTo>
                    <a:pt x="835339" y="96492"/>
                  </a:lnTo>
                  <a:lnTo>
                    <a:pt x="793722" y="114154"/>
                  </a:lnTo>
                  <a:lnTo>
                    <a:pt x="752838" y="133176"/>
                  </a:lnTo>
                  <a:lnTo>
                    <a:pt x="712717" y="153529"/>
                  </a:lnTo>
                  <a:lnTo>
                    <a:pt x="673386" y="175184"/>
                  </a:lnTo>
                  <a:lnTo>
                    <a:pt x="634873" y="198113"/>
                  </a:lnTo>
                  <a:lnTo>
                    <a:pt x="597207" y="222288"/>
                  </a:lnTo>
                  <a:lnTo>
                    <a:pt x="560416" y="247681"/>
                  </a:lnTo>
                  <a:lnTo>
                    <a:pt x="524528" y="274264"/>
                  </a:lnTo>
                  <a:lnTo>
                    <a:pt x="489572" y="302007"/>
                  </a:lnTo>
                  <a:lnTo>
                    <a:pt x="455575" y="330884"/>
                  </a:lnTo>
                  <a:lnTo>
                    <a:pt x="422565" y="360864"/>
                  </a:lnTo>
                  <a:lnTo>
                    <a:pt x="390572" y="391921"/>
                  </a:lnTo>
                  <a:lnTo>
                    <a:pt x="359623" y="424026"/>
                  </a:lnTo>
                  <a:lnTo>
                    <a:pt x="329746" y="457151"/>
                  </a:lnTo>
                  <a:lnTo>
                    <a:pt x="300970" y="491267"/>
                  </a:lnTo>
                  <a:lnTo>
                    <a:pt x="273322" y="526346"/>
                  </a:lnTo>
                  <a:lnTo>
                    <a:pt x="246832" y="562360"/>
                  </a:lnTo>
                  <a:lnTo>
                    <a:pt x="221526" y="599280"/>
                  </a:lnTo>
                  <a:lnTo>
                    <a:pt x="197434" y="637079"/>
                  </a:lnTo>
                  <a:lnTo>
                    <a:pt x="174584" y="675727"/>
                  </a:lnTo>
                  <a:lnTo>
                    <a:pt x="153003" y="715197"/>
                  </a:lnTo>
                  <a:lnTo>
                    <a:pt x="132721" y="755460"/>
                  </a:lnTo>
                  <a:lnTo>
                    <a:pt x="113764" y="796488"/>
                  </a:lnTo>
                  <a:lnTo>
                    <a:pt x="96162" y="838253"/>
                  </a:lnTo>
                  <a:lnTo>
                    <a:pt x="79943" y="880726"/>
                  </a:lnTo>
                  <a:lnTo>
                    <a:pt x="65135" y="923880"/>
                  </a:lnTo>
                  <a:lnTo>
                    <a:pt x="51765" y="967685"/>
                  </a:lnTo>
                  <a:lnTo>
                    <a:pt x="39863" y="1012114"/>
                  </a:lnTo>
                  <a:lnTo>
                    <a:pt x="29456" y="1057138"/>
                  </a:lnTo>
                  <a:lnTo>
                    <a:pt x="20573" y="1102729"/>
                  </a:lnTo>
                  <a:lnTo>
                    <a:pt x="13242" y="1148859"/>
                  </a:lnTo>
                  <a:lnTo>
                    <a:pt x="7491" y="1195499"/>
                  </a:lnTo>
                  <a:lnTo>
                    <a:pt x="3348" y="1242621"/>
                  </a:lnTo>
                  <a:lnTo>
                    <a:pt x="841" y="1290197"/>
                  </a:lnTo>
                  <a:lnTo>
                    <a:pt x="0" y="1338199"/>
                  </a:lnTo>
                  <a:lnTo>
                    <a:pt x="841" y="1386200"/>
                  </a:lnTo>
                  <a:lnTo>
                    <a:pt x="3348" y="1433777"/>
                  </a:lnTo>
                  <a:lnTo>
                    <a:pt x="7491" y="1480900"/>
                  </a:lnTo>
                  <a:lnTo>
                    <a:pt x="13242" y="1527541"/>
                  </a:lnTo>
                  <a:lnTo>
                    <a:pt x="20573" y="1573672"/>
                  </a:lnTo>
                  <a:lnTo>
                    <a:pt x="29456" y="1619265"/>
                  </a:lnTo>
                  <a:lnTo>
                    <a:pt x="39863" y="1664291"/>
                  </a:lnTo>
                  <a:lnTo>
                    <a:pt x="51765" y="1708722"/>
                  </a:lnTo>
                  <a:lnTo>
                    <a:pt x="65135" y="1752530"/>
                  </a:lnTo>
                  <a:lnTo>
                    <a:pt x="79943" y="1795686"/>
                  </a:lnTo>
                  <a:lnTo>
                    <a:pt x="96162" y="1838162"/>
                  </a:lnTo>
                  <a:lnTo>
                    <a:pt x="113764" y="1879930"/>
                  </a:lnTo>
                  <a:lnTo>
                    <a:pt x="132721" y="1920962"/>
                  </a:lnTo>
                  <a:lnTo>
                    <a:pt x="153003" y="1961228"/>
                  </a:lnTo>
                  <a:lnTo>
                    <a:pt x="174584" y="2000702"/>
                  </a:lnTo>
                  <a:lnTo>
                    <a:pt x="197434" y="2039354"/>
                  </a:lnTo>
                  <a:lnTo>
                    <a:pt x="221526" y="2077156"/>
                  </a:lnTo>
                  <a:lnTo>
                    <a:pt x="246832" y="2114080"/>
                  </a:lnTo>
                  <a:lnTo>
                    <a:pt x="273322" y="2150098"/>
                  </a:lnTo>
                  <a:lnTo>
                    <a:pt x="300970" y="2185181"/>
                  </a:lnTo>
                  <a:lnTo>
                    <a:pt x="329746" y="2219301"/>
                  </a:lnTo>
                  <a:lnTo>
                    <a:pt x="359623" y="2252430"/>
                  </a:lnTo>
                  <a:lnTo>
                    <a:pt x="390572" y="2284539"/>
                  </a:lnTo>
                  <a:lnTo>
                    <a:pt x="422565" y="2315600"/>
                  </a:lnTo>
                  <a:lnTo>
                    <a:pt x="455575" y="2345585"/>
                  </a:lnTo>
                  <a:lnTo>
                    <a:pt x="489572" y="2374466"/>
                  </a:lnTo>
                  <a:lnTo>
                    <a:pt x="524528" y="2402213"/>
                  </a:lnTo>
                  <a:lnTo>
                    <a:pt x="560416" y="2428799"/>
                  </a:lnTo>
                  <a:lnTo>
                    <a:pt x="597207" y="2454196"/>
                  </a:lnTo>
                  <a:lnTo>
                    <a:pt x="634873" y="2478376"/>
                  </a:lnTo>
                  <a:lnTo>
                    <a:pt x="673386" y="2501309"/>
                  </a:lnTo>
                  <a:lnTo>
                    <a:pt x="712717" y="2522967"/>
                  </a:lnTo>
                  <a:lnTo>
                    <a:pt x="752838" y="2543323"/>
                  </a:lnTo>
                  <a:lnTo>
                    <a:pt x="793722" y="2562348"/>
                  </a:lnTo>
                  <a:lnTo>
                    <a:pt x="835339" y="2580014"/>
                  </a:lnTo>
                  <a:lnTo>
                    <a:pt x="877662" y="2596292"/>
                  </a:lnTo>
                  <a:lnTo>
                    <a:pt x="920663" y="2611154"/>
                  </a:lnTo>
                  <a:lnTo>
                    <a:pt x="964313" y="2624572"/>
                  </a:lnTo>
                  <a:lnTo>
                    <a:pt x="1008583" y="2636517"/>
                  </a:lnTo>
                  <a:lnTo>
                    <a:pt x="1053447" y="2646961"/>
                  </a:lnTo>
                  <a:lnTo>
                    <a:pt x="1098875" y="2655877"/>
                  </a:lnTo>
                  <a:lnTo>
                    <a:pt x="1144840" y="2663234"/>
                  </a:lnTo>
                  <a:lnTo>
                    <a:pt x="1191313" y="2669006"/>
                  </a:lnTo>
                  <a:lnTo>
                    <a:pt x="1238266" y="2673164"/>
                  </a:lnTo>
                  <a:lnTo>
                    <a:pt x="1285671" y="2675680"/>
                  </a:lnTo>
                  <a:lnTo>
                    <a:pt x="1333500" y="2676525"/>
                  </a:lnTo>
                  <a:lnTo>
                    <a:pt x="1381328" y="2675680"/>
                  </a:lnTo>
                  <a:lnTo>
                    <a:pt x="1428733" y="2673164"/>
                  </a:lnTo>
                  <a:lnTo>
                    <a:pt x="1475686" y="2669006"/>
                  </a:lnTo>
                  <a:lnTo>
                    <a:pt x="1522159" y="2663234"/>
                  </a:lnTo>
                  <a:lnTo>
                    <a:pt x="1568124" y="2655877"/>
                  </a:lnTo>
                  <a:lnTo>
                    <a:pt x="1613552" y="2646961"/>
                  </a:lnTo>
                  <a:lnTo>
                    <a:pt x="1658416" y="2636517"/>
                  </a:lnTo>
                  <a:lnTo>
                    <a:pt x="1702686" y="2624572"/>
                  </a:lnTo>
                  <a:lnTo>
                    <a:pt x="1746336" y="2611154"/>
                  </a:lnTo>
                  <a:lnTo>
                    <a:pt x="1789337" y="2596292"/>
                  </a:lnTo>
                  <a:lnTo>
                    <a:pt x="1831660" y="2580014"/>
                  </a:lnTo>
                  <a:lnTo>
                    <a:pt x="1873277" y="2562348"/>
                  </a:lnTo>
                  <a:lnTo>
                    <a:pt x="1914161" y="2543323"/>
                  </a:lnTo>
                  <a:lnTo>
                    <a:pt x="1954282" y="2522967"/>
                  </a:lnTo>
                  <a:lnTo>
                    <a:pt x="1993613" y="2501309"/>
                  </a:lnTo>
                  <a:lnTo>
                    <a:pt x="2032126" y="2478376"/>
                  </a:lnTo>
                  <a:lnTo>
                    <a:pt x="2069792" y="2454196"/>
                  </a:lnTo>
                  <a:lnTo>
                    <a:pt x="2106583" y="2428799"/>
                  </a:lnTo>
                  <a:lnTo>
                    <a:pt x="2142471" y="2402213"/>
                  </a:lnTo>
                  <a:lnTo>
                    <a:pt x="2177427" y="2374466"/>
                  </a:lnTo>
                  <a:lnTo>
                    <a:pt x="2211424" y="2345585"/>
                  </a:lnTo>
                  <a:lnTo>
                    <a:pt x="2244434" y="2315600"/>
                  </a:lnTo>
                  <a:lnTo>
                    <a:pt x="2276427" y="2284539"/>
                  </a:lnTo>
                  <a:lnTo>
                    <a:pt x="2307376" y="2252430"/>
                  </a:lnTo>
                  <a:lnTo>
                    <a:pt x="2337253" y="2219301"/>
                  </a:lnTo>
                  <a:lnTo>
                    <a:pt x="2366029" y="2185181"/>
                  </a:lnTo>
                  <a:lnTo>
                    <a:pt x="2393677" y="2150098"/>
                  </a:lnTo>
                  <a:lnTo>
                    <a:pt x="2420167" y="2114080"/>
                  </a:lnTo>
                  <a:lnTo>
                    <a:pt x="2445473" y="2077156"/>
                  </a:lnTo>
                  <a:lnTo>
                    <a:pt x="2469565" y="2039354"/>
                  </a:lnTo>
                  <a:lnTo>
                    <a:pt x="2492415" y="2000702"/>
                  </a:lnTo>
                  <a:lnTo>
                    <a:pt x="2513996" y="1961228"/>
                  </a:lnTo>
                  <a:lnTo>
                    <a:pt x="2534278" y="1920962"/>
                  </a:lnTo>
                  <a:lnTo>
                    <a:pt x="2553235" y="1879930"/>
                  </a:lnTo>
                  <a:lnTo>
                    <a:pt x="2570837" y="1838162"/>
                  </a:lnTo>
                  <a:lnTo>
                    <a:pt x="2587056" y="1795686"/>
                  </a:lnTo>
                  <a:lnTo>
                    <a:pt x="2601864" y="1752530"/>
                  </a:lnTo>
                  <a:lnTo>
                    <a:pt x="2615234" y="1708722"/>
                  </a:lnTo>
                  <a:lnTo>
                    <a:pt x="2627136" y="1664291"/>
                  </a:lnTo>
                  <a:lnTo>
                    <a:pt x="2637543" y="1619265"/>
                  </a:lnTo>
                  <a:lnTo>
                    <a:pt x="2646426" y="1573672"/>
                  </a:lnTo>
                  <a:lnTo>
                    <a:pt x="2653757" y="1527541"/>
                  </a:lnTo>
                  <a:lnTo>
                    <a:pt x="2659508" y="1480900"/>
                  </a:lnTo>
                  <a:lnTo>
                    <a:pt x="2663651" y="1433777"/>
                  </a:lnTo>
                  <a:lnTo>
                    <a:pt x="2666158" y="1386200"/>
                  </a:lnTo>
                  <a:lnTo>
                    <a:pt x="2667000" y="1338199"/>
                  </a:lnTo>
                  <a:lnTo>
                    <a:pt x="2666158" y="1290197"/>
                  </a:lnTo>
                  <a:lnTo>
                    <a:pt x="2663651" y="1242621"/>
                  </a:lnTo>
                  <a:lnTo>
                    <a:pt x="2659508" y="1195499"/>
                  </a:lnTo>
                  <a:lnTo>
                    <a:pt x="2653757" y="1148859"/>
                  </a:lnTo>
                  <a:lnTo>
                    <a:pt x="2646426" y="1102729"/>
                  </a:lnTo>
                  <a:lnTo>
                    <a:pt x="2637543" y="1057138"/>
                  </a:lnTo>
                  <a:lnTo>
                    <a:pt x="2627136" y="1012114"/>
                  </a:lnTo>
                  <a:lnTo>
                    <a:pt x="2615234" y="967685"/>
                  </a:lnTo>
                  <a:lnTo>
                    <a:pt x="2601864" y="923880"/>
                  </a:lnTo>
                  <a:lnTo>
                    <a:pt x="2587056" y="880726"/>
                  </a:lnTo>
                  <a:lnTo>
                    <a:pt x="2570837" y="838253"/>
                  </a:lnTo>
                  <a:lnTo>
                    <a:pt x="2553235" y="796488"/>
                  </a:lnTo>
                  <a:lnTo>
                    <a:pt x="2534278" y="755460"/>
                  </a:lnTo>
                  <a:lnTo>
                    <a:pt x="2513996" y="715197"/>
                  </a:lnTo>
                  <a:lnTo>
                    <a:pt x="2492415" y="675727"/>
                  </a:lnTo>
                  <a:lnTo>
                    <a:pt x="2469565" y="637079"/>
                  </a:lnTo>
                  <a:lnTo>
                    <a:pt x="2445473" y="599280"/>
                  </a:lnTo>
                  <a:lnTo>
                    <a:pt x="2420167" y="562360"/>
                  </a:lnTo>
                  <a:lnTo>
                    <a:pt x="2393677" y="526346"/>
                  </a:lnTo>
                  <a:lnTo>
                    <a:pt x="2366029" y="491267"/>
                  </a:lnTo>
                  <a:lnTo>
                    <a:pt x="2337253" y="457151"/>
                  </a:lnTo>
                  <a:lnTo>
                    <a:pt x="2307376" y="424026"/>
                  </a:lnTo>
                  <a:lnTo>
                    <a:pt x="2276427" y="391921"/>
                  </a:lnTo>
                  <a:lnTo>
                    <a:pt x="2244434" y="360864"/>
                  </a:lnTo>
                  <a:lnTo>
                    <a:pt x="2211424" y="330884"/>
                  </a:lnTo>
                  <a:lnTo>
                    <a:pt x="2177427" y="302007"/>
                  </a:lnTo>
                  <a:lnTo>
                    <a:pt x="2142471" y="274264"/>
                  </a:lnTo>
                  <a:lnTo>
                    <a:pt x="2106583" y="247681"/>
                  </a:lnTo>
                  <a:lnTo>
                    <a:pt x="2069792" y="222288"/>
                  </a:lnTo>
                  <a:lnTo>
                    <a:pt x="2032126" y="198113"/>
                  </a:lnTo>
                  <a:lnTo>
                    <a:pt x="1993613" y="175184"/>
                  </a:lnTo>
                  <a:lnTo>
                    <a:pt x="1954282" y="153529"/>
                  </a:lnTo>
                  <a:lnTo>
                    <a:pt x="1914161" y="133176"/>
                  </a:lnTo>
                  <a:lnTo>
                    <a:pt x="1873277" y="114154"/>
                  </a:lnTo>
                  <a:lnTo>
                    <a:pt x="1831660" y="96492"/>
                  </a:lnTo>
                  <a:lnTo>
                    <a:pt x="1789337" y="80217"/>
                  </a:lnTo>
                  <a:lnTo>
                    <a:pt x="1746336" y="65358"/>
                  </a:lnTo>
                  <a:lnTo>
                    <a:pt x="1702686" y="51942"/>
                  </a:lnTo>
                  <a:lnTo>
                    <a:pt x="1658416" y="39999"/>
                  </a:lnTo>
                  <a:lnTo>
                    <a:pt x="1613552" y="29557"/>
                  </a:lnTo>
                  <a:lnTo>
                    <a:pt x="1568124" y="20643"/>
                  </a:lnTo>
                  <a:lnTo>
                    <a:pt x="1522159" y="13287"/>
                  </a:lnTo>
                  <a:lnTo>
                    <a:pt x="1475686" y="7516"/>
                  </a:lnTo>
                  <a:lnTo>
                    <a:pt x="1428733" y="3359"/>
                  </a:lnTo>
                  <a:lnTo>
                    <a:pt x="1381328" y="844"/>
                  </a:lnTo>
                  <a:lnTo>
                    <a:pt x="133350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3"/>
            <p:cNvSpPr/>
            <p:nvPr/>
          </p:nvSpPr>
          <p:spPr>
            <a:xfrm>
              <a:off x="5700776" y="2633726"/>
              <a:ext cx="2667000" cy="2676525"/>
            </a:xfrm>
            <a:custGeom>
              <a:avLst/>
              <a:gdLst/>
              <a:ahLst/>
              <a:cxnLst/>
              <a:rect l="l" t="t" r="r" b="b"/>
              <a:pathLst>
                <a:path w="2667000" h="2676525" extrusionOk="0">
                  <a:moveTo>
                    <a:pt x="1333500" y="0"/>
                  </a:moveTo>
                  <a:lnTo>
                    <a:pt x="1285671" y="844"/>
                  </a:lnTo>
                  <a:lnTo>
                    <a:pt x="1238266" y="3359"/>
                  </a:lnTo>
                  <a:lnTo>
                    <a:pt x="1191313" y="7516"/>
                  </a:lnTo>
                  <a:lnTo>
                    <a:pt x="1144840" y="13287"/>
                  </a:lnTo>
                  <a:lnTo>
                    <a:pt x="1098875" y="20643"/>
                  </a:lnTo>
                  <a:lnTo>
                    <a:pt x="1053447" y="29557"/>
                  </a:lnTo>
                  <a:lnTo>
                    <a:pt x="1008583" y="39999"/>
                  </a:lnTo>
                  <a:lnTo>
                    <a:pt x="964313" y="51942"/>
                  </a:lnTo>
                  <a:lnTo>
                    <a:pt x="920663" y="65358"/>
                  </a:lnTo>
                  <a:lnTo>
                    <a:pt x="877662" y="80217"/>
                  </a:lnTo>
                  <a:lnTo>
                    <a:pt x="835339" y="96492"/>
                  </a:lnTo>
                  <a:lnTo>
                    <a:pt x="793722" y="114154"/>
                  </a:lnTo>
                  <a:lnTo>
                    <a:pt x="752838" y="133176"/>
                  </a:lnTo>
                  <a:lnTo>
                    <a:pt x="712717" y="153529"/>
                  </a:lnTo>
                  <a:lnTo>
                    <a:pt x="673386" y="175184"/>
                  </a:lnTo>
                  <a:lnTo>
                    <a:pt x="634873" y="198113"/>
                  </a:lnTo>
                  <a:lnTo>
                    <a:pt x="597207" y="222288"/>
                  </a:lnTo>
                  <a:lnTo>
                    <a:pt x="560416" y="247681"/>
                  </a:lnTo>
                  <a:lnTo>
                    <a:pt x="524528" y="274264"/>
                  </a:lnTo>
                  <a:lnTo>
                    <a:pt x="489572" y="302007"/>
                  </a:lnTo>
                  <a:lnTo>
                    <a:pt x="455575" y="330884"/>
                  </a:lnTo>
                  <a:lnTo>
                    <a:pt x="422565" y="360864"/>
                  </a:lnTo>
                  <a:lnTo>
                    <a:pt x="390572" y="391921"/>
                  </a:lnTo>
                  <a:lnTo>
                    <a:pt x="359623" y="424026"/>
                  </a:lnTo>
                  <a:lnTo>
                    <a:pt x="329746" y="457151"/>
                  </a:lnTo>
                  <a:lnTo>
                    <a:pt x="300970" y="491267"/>
                  </a:lnTo>
                  <a:lnTo>
                    <a:pt x="273322" y="526346"/>
                  </a:lnTo>
                  <a:lnTo>
                    <a:pt x="246832" y="562360"/>
                  </a:lnTo>
                  <a:lnTo>
                    <a:pt x="221526" y="599280"/>
                  </a:lnTo>
                  <a:lnTo>
                    <a:pt x="197434" y="637079"/>
                  </a:lnTo>
                  <a:lnTo>
                    <a:pt x="174584" y="675727"/>
                  </a:lnTo>
                  <a:lnTo>
                    <a:pt x="153003" y="715197"/>
                  </a:lnTo>
                  <a:lnTo>
                    <a:pt x="132721" y="755460"/>
                  </a:lnTo>
                  <a:lnTo>
                    <a:pt x="113764" y="796488"/>
                  </a:lnTo>
                  <a:lnTo>
                    <a:pt x="96162" y="838253"/>
                  </a:lnTo>
                  <a:lnTo>
                    <a:pt x="79943" y="880726"/>
                  </a:lnTo>
                  <a:lnTo>
                    <a:pt x="65135" y="923880"/>
                  </a:lnTo>
                  <a:lnTo>
                    <a:pt x="51765" y="967685"/>
                  </a:lnTo>
                  <a:lnTo>
                    <a:pt x="39863" y="1012114"/>
                  </a:lnTo>
                  <a:lnTo>
                    <a:pt x="29456" y="1057138"/>
                  </a:lnTo>
                  <a:lnTo>
                    <a:pt x="20573" y="1102729"/>
                  </a:lnTo>
                  <a:lnTo>
                    <a:pt x="13242" y="1148859"/>
                  </a:lnTo>
                  <a:lnTo>
                    <a:pt x="7491" y="1195499"/>
                  </a:lnTo>
                  <a:lnTo>
                    <a:pt x="3348" y="1242621"/>
                  </a:lnTo>
                  <a:lnTo>
                    <a:pt x="841" y="1290197"/>
                  </a:lnTo>
                  <a:lnTo>
                    <a:pt x="0" y="1338199"/>
                  </a:lnTo>
                  <a:lnTo>
                    <a:pt x="841" y="1386200"/>
                  </a:lnTo>
                  <a:lnTo>
                    <a:pt x="3348" y="1433777"/>
                  </a:lnTo>
                  <a:lnTo>
                    <a:pt x="7491" y="1480900"/>
                  </a:lnTo>
                  <a:lnTo>
                    <a:pt x="13242" y="1527541"/>
                  </a:lnTo>
                  <a:lnTo>
                    <a:pt x="20573" y="1573672"/>
                  </a:lnTo>
                  <a:lnTo>
                    <a:pt x="29456" y="1619265"/>
                  </a:lnTo>
                  <a:lnTo>
                    <a:pt x="39863" y="1664291"/>
                  </a:lnTo>
                  <a:lnTo>
                    <a:pt x="51765" y="1708722"/>
                  </a:lnTo>
                  <a:lnTo>
                    <a:pt x="65135" y="1752530"/>
                  </a:lnTo>
                  <a:lnTo>
                    <a:pt x="79943" y="1795686"/>
                  </a:lnTo>
                  <a:lnTo>
                    <a:pt x="96162" y="1838162"/>
                  </a:lnTo>
                  <a:lnTo>
                    <a:pt x="113764" y="1879930"/>
                  </a:lnTo>
                  <a:lnTo>
                    <a:pt x="132721" y="1920962"/>
                  </a:lnTo>
                  <a:lnTo>
                    <a:pt x="153003" y="1961228"/>
                  </a:lnTo>
                  <a:lnTo>
                    <a:pt x="174584" y="2000702"/>
                  </a:lnTo>
                  <a:lnTo>
                    <a:pt x="197434" y="2039354"/>
                  </a:lnTo>
                  <a:lnTo>
                    <a:pt x="221526" y="2077156"/>
                  </a:lnTo>
                  <a:lnTo>
                    <a:pt x="246832" y="2114080"/>
                  </a:lnTo>
                  <a:lnTo>
                    <a:pt x="273322" y="2150098"/>
                  </a:lnTo>
                  <a:lnTo>
                    <a:pt x="300970" y="2185181"/>
                  </a:lnTo>
                  <a:lnTo>
                    <a:pt x="329746" y="2219301"/>
                  </a:lnTo>
                  <a:lnTo>
                    <a:pt x="359623" y="2252430"/>
                  </a:lnTo>
                  <a:lnTo>
                    <a:pt x="390572" y="2284539"/>
                  </a:lnTo>
                  <a:lnTo>
                    <a:pt x="422565" y="2315600"/>
                  </a:lnTo>
                  <a:lnTo>
                    <a:pt x="455575" y="2345585"/>
                  </a:lnTo>
                  <a:lnTo>
                    <a:pt x="489572" y="2374466"/>
                  </a:lnTo>
                  <a:lnTo>
                    <a:pt x="524528" y="2402213"/>
                  </a:lnTo>
                  <a:lnTo>
                    <a:pt x="560416" y="2428799"/>
                  </a:lnTo>
                  <a:lnTo>
                    <a:pt x="597207" y="2454196"/>
                  </a:lnTo>
                  <a:lnTo>
                    <a:pt x="634873" y="2478376"/>
                  </a:lnTo>
                  <a:lnTo>
                    <a:pt x="673386" y="2501309"/>
                  </a:lnTo>
                  <a:lnTo>
                    <a:pt x="712717" y="2522967"/>
                  </a:lnTo>
                  <a:lnTo>
                    <a:pt x="752838" y="2543323"/>
                  </a:lnTo>
                  <a:lnTo>
                    <a:pt x="793722" y="2562348"/>
                  </a:lnTo>
                  <a:lnTo>
                    <a:pt x="835339" y="2580014"/>
                  </a:lnTo>
                  <a:lnTo>
                    <a:pt x="877662" y="2596292"/>
                  </a:lnTo>
                  <a:lnTo>
                    <a:pt x="920663" y="2611154"/>
                  </a:lnTo>
                  <a:lnTo>
                    <a:pt x="964313" y="2624572"/>
                  </a:lnTo>
                  <a:lnTo>
                    <a:pt x="1008583" y="2636517"/>
                  </a:lnTo>
                  <a:lnTo>
                    <a:pt x="1053447" y="2646961"/>
                  </a:lnTo>
                  <a:lnTo>
                    <a:pt x="1098875" y="2655877"/>
                  </a:lnTo>
                  <a:lnTo>
                    <a:pt x="1144840" y="2663234"/>
                  </a:lnTo>
                  <a:lnTo>
                    <a:pt x="1191313" y="2669006"/>
                  </a:lnTo>
                  <a:lnTo>
                    <a:pt x="1238266" y="2673164"/>
                  </a:lnTo>
                  <a:lnTo>
                    <a:pt x="1285671" y="2675680"/>
                  </a:lnTo>
                  <a:lnTo>
                    <a:pt x="1333500" y="2676525"/>
                  </a:lnTo>
                  <a:lnTo>
                    <a:pt x="1381328" y="2675680"/>
                  </a:lnTo>
                  <a:lnTo>
                    <a:pt x="1428733" y="2673164"/>
                  </a:lnTo>
                  <a:lnTo>
                    <a:pt x="1475686" y="2669006"/>
                  </a:lnTo>
                  <a:lnTo>
                    <a:pt x="1522159" y="2663234"/>
                  </a:lnTo>
                  <a:lnTo>
                    <a:pt x="1568124" y="2655877"/>
                  </a:lnTo>
                  <a:lnTo>
                    <a:pt x="1613552" y="2646961"/>
                  </a:lnTo>
                  <a:lnTo>
                    <a:pt x="1658416" y="2636517"/>
                  </a:lnTo>
                  <a:lnTo>
                    <a:pt x="1702686" y="2624572"/>
                  </a:lnTo>
                  <a:lnTo>
                    <a:pt x="1746336" y="2611154"/>
                  </a:lnTo>
                  <a:lnTo>
                    <a:pt x="1789337" y="2596292"/>
                  </a:lnTo>
                  <a:lnTo>
                    <a:pt x="1831660" y="2580014"/>
                  </a:lnTo>
                  <a:lnTo>
                    <a:pt x="1873277" y="2562348"/>
                  </a:lnTo>
                  <a:lnTo>
                    <a:pt x="1914161" y="2543323"/>
                  </a:lnTo>
                  <a:lnTo>
                    <a:pt x="1954282" y="2522967"/>
                  </a:lnTo>
                  <a:lnTo>
                    <a:pt x="1993613" y="2501309"/>
                  </a:lnTo>
                  <a:lnTo>
                    <a:pt x="2032126" y="2478376"/>
                  </a:lnTo>
                  <a:lnTo>
                    <a:pt x="2069792" y="2454196"/>
                  </a:lnTo>
                  <a:lnTo>
                    <a:pt x="2106583" y="2428799"/>
                  </a:lnTo>
                  <a:lnTo>
                    <a:pt x="2142471" y="2402213"/>
                  </a:lnTo>
                  <a:lnTo>
                    <a:pt x="2177427" y="2374466"/>
                  </a:lnTo>
                  <a:lnTo>
                    <a:pt x="2211424" y="2345585"/>
                  </a:lnTo>
                  <a:lnTo>
                    <a:pt x="2244434" y="2315600"/>
                  </a:lnTo>
                  <a:lnTo>
                    <a:pt x="2276427" y="2284539"/>
                  </a:lnTo>
                  <a:lnTo>
                    <a:pt x="2307376" y="2252430"/>
                  </a:lnTo>
                  <a:lnTo>
                    <a:pt x="2337253" y="2219301"/>
                  </a:lnTo>
                  <a:lnTo>
                    <a:pt x="2366029" y="2185181"/>
                  </a:lnTo>
                  <a:lnTo>
                    <a:pt x="2393677" y="2150098"/>
                  </a:lnTo>
                  <a:lnTo>
                    <a:pt x="2420167" y="2114080"/>
                  </a:lnTo>
                  <a:lnTo>
                    <a:pt x="2445473" y="2077156"/>
                  </a:lnTo>
                  <a:lnTo>
                    <a:pt x="2469565" y="2039354"/>
                  </a:lnTo>
                  <a:lnTo>
                    <a:pt x="2492415" y="2000702"/>
                  </a:lnTo>
                  <a:lnTo>
                    <a:pt x="2513996" y="1961228"/>
                  </a:lnTo>
                  <a:lnTo>
                    <a:pt x="2534278" y="1920962"/>
                  </a:lnTo>
                  <a:lnTo>
                    <a:pt x="2553235" y="1879930"/>
                  </a:lnTo>
                  <a:lnTo>
                    <a:pt x="2570837" y="1838162"/>
                  </a:lnTo>
                  <a:lnTo>
                    <a:pt x="2587056" y="1795686"/>
                  </a:lnTo>
                  <a:lnTo>
                    <a:pt x="2601864" y="1752530"/>
                  </a:lnTo>
                  <a:lnTo>
                    <a:pt x="2615234" y="1708722"/>
                  </a:lnTo>
                  <a:lnTo>
                    <a:pt x="2627136" y="1664291"/>
                  </a:lnTo>
                  <a:lnTo>
                    <a:pt x="2637543" y="1619265"/>
                  </a:lnTo>
                  <a:lnTo>
                    <a:pt x="2646426" y="1573672"/>
                  </a:lnTo>
                  <a:lnTo>
                    <a:pt x="2653757" y="1527541"/>
                  </a:lnTo>
                  <a:lnTo>
                    <a:pt x="2659508" y="1480900"/>
                  </a:lnTo>
                  <a:lnTo>
                    <a:pt x="2663651" y="1433777"/>
                  </a:lnTo>
                  <a:lnTo>
                    <a:pt x="2666158" y="1386200"/>
                  </a:lnTo>
                  <a:lnTo>
                    <a:pt x="2667000" y="1338199"/>
                  </a:lnTo>
                  <a:lnTo>
                    <a:pt x="2666158" y="1290197"/>
                  </a:lnTo>
                  <a:lnTo>
                    <a:pt x="2663651" y="1242621"/>
                  </a:lnTo>
                  <a:lnTo>
                    <a:pt x="2659508" y="1195499"/>
                  </a:lnTo>
                  <a:lnTo>
                    <a:pt x="2653757" y="1148859"/>
                  </a:lnTo>
                  <a:lnTo>
                    <a:pt x="2646426" y="1102729"/>
                  </a:lnTo>
                  <a:lnTo>
                    <a:pt x="2637543" y="1057138"/>
                  </a:lnTo>
                  <a:lnTo>
                    <a:pt x="2627136" y="1012114"/>
                  </a:lnTo>
                  <a:lnTo>
                    <a:pt x="2615234" y="967685"/>
                  </a:lnTo>
                  <a:lnTo>
                    <a:pt x="2601864" y="923880"/>
                  </a:lnTo>
                  <a:lnTo>
                    <a:pt x="2587056" y="880726"/>
                  </a:lnTo>
                  <a:lnTo>
                    <a:pt x="2570837" y="838253"/>
                  </a:lnTo>
                  <a:lnTo>
                    <a:pt x="2553235" y="796488"/>
                  </a:lnTo>
                  <a:lnTo>
                    <a:pt x="2534278" y="755460"/>
                  </a:lnTo>
                  <a:lnTo>
                    <a:pt x="2513996" y="715197"/>
                  </a:lnTo>
                  <a:lnTo>
                    <a:pt x="2492415" y="675727"/>
                  </a:lnTo>
                  <a:lnTo>
                    <a:pt x="2469565" y="637079"/>
                  </a:lnTo>
                  <a:lnTo>
                    <a:pt x="2445473" y="599280"/>
                  </a:lnTo>
                  <a:lnTo>
                    <a:pt x="2420167" y="562360"/>
                  </a:lnTo>
                  <a:lnTo>
                    <a:pt x="2393677" y="526346"/>
                  </a:lnTo>
                  <a:lnTo>
                    <a:pt x="2366029" y="491267"/>
                  </a:lnTo>
                  <a:lnTo>
                    <a:pt x="2337253" y="457151"/>
                  </a:lnTo>
                  <a:lnTo>
                    <a:pt x="2307376" y="424026"/>
                  </a:lnTo>
                  <a:lnTo>
                    <a:pt x="2276427" y="391921"/>
                  </a:lnTo>
                  <a:lnTo>
                    <a:pt x="2244434" y="360864"/>
                  </a:lnTo>
                  <a:lnTo>
                    <a:pt x="2211424" y="330884"/>
                  </a:lnTo>
                  <a:lnTo>
                    <a:pt x="2177427" y="302007"/>
                  </a:lnTo>
                  <a:lnTo>
                    <a:pt x="2142471" y="274264"/>
                  </a:lnTo>
                  <a:lnTo>
                    <a:pt x="2106583" y="247681"/>
                  </a:lnTo>
                  <a:lnTo>
                    <a:pt x="2069792" y="222288"/>
                  </a:lnTo>
                  <a:lnTo>
                    <a:pt x="2032126" y="198113"/>
                  </a:lnTo>
                  <a:lnTo>
                    <a:pt x="1993613" y="175184"/>
                  </a:lnTo>
                  <a:lnTo>
                    <a:pt x="1954282" y="153529"/>
                  </a:lnTo>
                  <a:lnTo>
                    <a:pt x="1914161" y="133176"/>
                  </a:lnTo>
                  <a:lnTo>
                    <a:pt x="1873277" y="114154"/>
                  </a:lnTo>
                  <a:lnTo>
                    <a:pt x="1831660" y="96492"/>
                  </a:lnTo>
                  <a:lnTo>
                    <a:pt x="1789337" y="80217"/>
                  </a:lnTo>
                  <a:lnTo>
                    <a:pt x="1746336" y="65358"/>
                  </a:lnTo>
                  <a:lnTo>
                    <a:pt x="1702686" y="51942"/>
                  </a:lnTo>
                  <a:lnTo>
                    <a:pt x="1658416" y="39999"/>
                  </a:lnTo>
                  <a:lnTo>
                    <a:pt x="1613552" y="29557"/>
                  </a:lnTo>
                  <a:lnTo>
                    <a:pt x="1568124" y="20643"/>
                  </a:lnTo>
                  <a:lnTo>
                    <a:pt x="1522159" y="13287"/>
                  </a:lnTo>
                  <a:lnTo>
                    <a:pt x="1475686" y="7516"/>
                  </a:lnTo>
                  <a:lnTo>
                    <a:pt x="1428733" y="3359"/>
                  </a:lnTo>
                  <a:lnTo>
                    <a:pt x="1381328" y="844"/>
                  </a:lnTo>
                  <a:lnTo>
                    <a:pt x="1333500" y="0"/>
                  </a:lnTo>
                  <a:close/>
                </a:path>
              </a:pathLst>
            </a:custGeom>
            <a:noFill/>
            <a:ln w="1428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07" name="Google Shape;207;p3"/>
          <p:cNvPicPr preferRelativeResize="0"/>
          <p:nvPr/>
        </p:nvPicPr>
        <p:blipFill rotWithShape="1">
          <a:blip r:embed="rId4">
            <a:alphaModFix/>
          </a:blip>
          <a:srcRect/>
          <a:stretch/>
        </p:blipFill>
        <p:spPr>
          <a:xfrm>
            <a:off x="9677463" y="2562288"/>
            <a:ext cx="2819400" cy="2819400"/>
          </a:xfrm>
          <a:prstGeom prst="rect">
            <a:avLst/>
          </a:prstGeom>
          <a:noFill/>
          <a:ln>
            <a:noFill/>
          </a:ln>
        </p:spPr>
      </p:pic>
      <p:sp>
        <p:nvSpPr>
          <p:cNvPr id="208" name="Google Shape;208;p3"/>
          <p:cNvSpPr/>
          <p:nvPr/>
        </p:nvSpPr>
        <p:spPr>
          <a:xfrm>
            <a:off x="6234531" y="3179901"/>
            <a:ext cx="1590675" cy="1587500"/>
          </a:xfrm>
          <a:custGeom>
            <a:avLst/>
            <a:gdLst/>
            <a:ahLst/>
            <a:cxnLst/>
            <a:rect l="l" t="t" r="r" b="b"/>
            <a:pathLst>
              <a:path w="1590675" h="1587500" extrusionOk="0">
                <a:moveTo>
                  <a:pt x="290550" y="128828"/>
                </a:moveTo>
                <a:lnTo>
                  <a:pt x="288531" y="118960"/>
                </a:lnTo>
                <a:lnTo>
                  <a:pt x="288137" y="117005"/>
                </a:lnTo>
                <a:lnTo>
                  <a:pt x="281597" y="107289"/>
                </a:lnTo>
                <a:lnTo>
                  <a:pt x="271919" y="100711"/>
                </a:lnTo>
                <a:lnTo>
                  <a:pt x="270916" y="100507"/>
                </a:lnTo>
                <a:lnTo>
                  <a:pt x="270916" y="123964"/>
                </a:lnTo>
                <a:lnTo>
                  <a:pt x="270916" y="135813"/>
                </a:lnTo>
                <a:lnTo>
                  <a:pt x="266014" y="140677"/>
                </a:lnTo>
                <a:lnTo>
                  <a:pt x="254228" y="140677"/>
                </a:lnTo>
                <a:lnTo>
                  <a:pt x="249326" y="135813"/>
                </a:lnTo>
                <a:lnTo>
                  <a:pt x="249326" y="123964"/>
                </a:lnTo>
                <a:lnTo>
                  <a:pt x="254228" y="118960"/>
                </a:lnTo>
                <a:lnTo>
                  <a:pt x="266014" y="118960"/>
                </a:lnTo>
                <a:lnTo>
                  <a:pt x="270916" y="123964"/>
                </a:lnTo>
                <a:lnTo>
                  <a:pt x="270916" y="100507"/>
                </a:lnTo>
                <a:lnTo>
                  <a:pt x="232105" y="117005"/>
                </a:lnTo>
                <a:lnTo>
                  <a:pt x="229692" y="128828"/>
                </a:lnTo>
                <a:lnTo>
                  <a:pt x="232105" y="141122"/>
                </a:lnTo>
                <a:lnTo>
                  <a:pt x="238645" y="150837"/>
                </a:lnTo>
                <a:lnTo>
                  <a:pt x="248323" y="157213"/>
                </a:lnTo>
                <a:lnTo>
                  <a:pt x="260121" y="159512"/>
                </a:lnTo>
                <a:lnTo>
                  <a:pt x="271919" y="157086"/>
                </a:lnTo>
                <a:lnTo>
                  <a:pt x="281597" y="150495"/>
                </a:lnTo>
                <a:lnTo>
                  <a:pt x="288137" y="140741"/>
                </a:lnTo>
                <a:lnTo>
                  <a:pt x="290550" y="128828"/>
                </a:lnTo>
                <a:close/>
              </a:path>
              <a:path w="1590675" h="1587500" extrusionOk="0">
                <a:moveTo>
                  <a:pt x="369074" y="128828"/>
                </a:moveTo>
                <a:lnTo>
                  <a:pt x="349440" y="100507"/>
                </a:lnTo>
                <a:lnTo>
                  <a:pt x="349440" y="123964"/>
                </a:lnTo>
                <a:lnTo>
                  <a:pt x="349440" y="135813"/>
                </a:lnTo>
                <a:lnTo>
                  <a:pt x="344538" y="140677"/>
                </a:lnTo>
                <a:lnTo>
                  <a:pt x="332752" y="140677"/>
                </a:lnTo>
                <a:lnTo>
                  <a:pt x="327850" y="135813"/>
                </a:lnTo>
                <a:lnTo>
                  <a:pt x="327850" y="129882"/>
                </a:lnTo>
                <a:lnTo>
                  <a:pt x="328828" y="123964"/>
                </a:lnTo>
                <a:lnTo>
                  <a:pt x="332752" y="118960"/>
                </a:lnTo>
                <a:lnTo>
                  <a:pt x="344538" y="118960"/>
                </a:lnTo>
                <a:lnTo>
                  <a:pt x="349440" y="123964"/>
                </a:lnTo>
                <a:lnTo>
                  <a:pt x="349440" y="100507"/>
                </a:lnTo>
                <a:lnTo>
                  <a:pt x="310629" y="117005"/>
                </a:lnTo>
                <a:lnTo>
                  <a:pt x="308216" y="128828"/>
                </a:lnTo>
                <a:lnTo>
                  <a:pt x="311035" y="141122"/>
                </a:lnTo>
                <a:lnTo>
                  <a:pt x="317538" y="150837"/>
                </a:lnTo>
                <a:lnTo>
                  <a:pt x="326986" y="157213"/>
                </a:lnTo>
                <a:lnTo>
                  <a:pt x="338645" y="159512"/>
                </a:lnTo>
                <a:lnTo>
                  <a:pt x="350443" y="157086"/>
                </a:lnTo>
                <a:lnTo>
                  <a:pt x="360121" y="150495"/>
                </a:lnTo>
                <a:lnTo>
                  <a:pt x="366661" y="140741"/>
                </a:lnTo>
                <a:lnTo>
                  <a:pt x="369074" y="128828"/>
                </a:lnTo>
                <a:close/>
              </a:path>
              <a:path w="1590675" h="1587500" extrusionOk="0">
                <a:moveTo>
                  <a:pt x="448576" y="128828"/>
                </a:moveTo>
                <a:lnTo>
                  <a:pt x="446570" y="118960"/>
                </a:lnTo>
                <a:lnTo>
                  <a:pt x="446176" y="117005"/>
                </a:lnTo>
                <a:lnTo>
                  <a:pt x="439623" y="107289"/>
                </a:lnTo>
                <a:lnTo>
                  <a:pt x="429945" y="100711"/>
                </a:lnTo>
                <a:lnTo>
                  <a:pt x="428942" y="100507"/>
                </a:lnTo>
                <a:lnTo>
                  <a:pt x="428942" y="123964"/>
                </a:lnTo>
                <a:lnTo>
                  <a:pt x="428942" y="135813"/>
                </a:lnTo>
                <a:lnTo>
                  <a:pt x="424040" y="140677"/>
                </a:lnTo>
                <a:lnTo>
                  <a:pt x="412254" y="140677"/>
                </a:lnTo>
                <a:lnTo>
                  <a:pt x="407352" y="135813"/>
                </a:lnTo>
                <a:lnTo>
                  <a:pt x="407352" y="123964"/>
                </a:lnTo>
                <a:lnTo>
                  <a:pt x="412254" y="118960"/>
                </a:lnTo>
                <a:lnTo>
                  <a:pt x="424040" y="118960"/>
                </a:lnTo>
                <a:lnTo>
                  <a:pt x="428942" y="123964"/>
                </a:lnTo>
                <a:lnTo>
                  <a:pt x="428942" y="100507"/>
                </a:lnTo>
                <a:lnTo>
                  <a:pt x="390131" y="117005"/>
                </a:lnTo>
                <a:lnTo>
                  <a:pt x="387718" y="128828"/>
                </a:lnTo>
                <a:lnTo>
                  <a:pt x="390131" y="141122"/>
                </a:lnTo>
                <a:lnTo>
                  <a:pt x="396684" y="150837"/>
                </a:lnTo>
                <a:lnTo>
                  <a:pt x="406361" y="157213"/>
                </a:lnTo>
                <a:lnTo>
                  <a:pt x="418147" y="159512"/>
                </a:lnTo>
                <a:lnTo>
                  <a:pt x="429945" y="157086"/>
                </a:lnTo>
                <a:lnTo>
                  <a:pt x="439623" y="150495"/>
                </a:lnTo>
                <a:lnTo>
                  <a:pt x="446176" y="140741"/>
                </a:lnTo>
                <a:lnTo>
                  <a:pt x="448576" y="128828"/>
                </a:lnTo>
                <a:close/>
              </a:path>
              <a:path w="1590675" h="1587500" extrusionOk="0">
                <a:moveTo>
                  <a:pt x="958011" y="128828"/>
                </a:moveTo>
                <a:lnTo>
                  <a:pt x="955992" y="118960"/>
                </a:lnTo>
                <a:lnTo>
                  <a:pt x="955598" y="117005"/>
                </a:lnTo>
                <a:lnTo>
                  <a:pt x="949045" y="107289"/>
                </a:lnTo>
                <a:lnTo>
                  <a:pt x="939368" y="100711"/>
                </a:lnTo>
                <a:lnTo>
                  <a:pt x="938377" y="100507"/>
                </a:lnTo>
                <a:lnTo>
                  <a:pt x="938377" y="123964"/>
                </a:lnTo>
                <a:lnTo>
                  <a:pt x="938377" y="135813"/>
                </a:lnTo>
                <a:lnTo>
                  <a:pt x="933462" y="140677"/>
                </a:lnTo>
                <a:lnTo>
                  <a:pt x="494715" y="140677"/>
                </a:lnTo>
                <a:lnTo>
                  <a:pt x="489800" y="135813"/>
                </a:lnTo>
                <a:lnTo>
                  <a:pt x="489800" y="123964"/>
                </a:lnTo>
                <a:lnTo>
                  <a:pt x="494715" y="118960"/>
                </a:lnTo>
                <a:lnTo>
                  <a:pt x="933462" y="118960"/>
                </a:lnTo>
                <a:lnTo>
                  <a:pt x="938377" y="123964"/>
                </a:lnTo>
                <a:lnTo>
                  <a:pt x="938377" y="100507"/>
                </a:lnTo>
                <a:lnTo>
                  <a:pt x="927582" y="98285"/>
                </a:lnTo>
                <a:lnTo>
                  <a:pt x="500595" y="98285"/>
                </a:lnTo>
                <a:lnTo>
                  <a:pt x="488810" y="100711"/>
                </a:lnTo>
                <a:lnTo>
                  <a:pt x="479132" y="107289"/>
                </a:lnTo>
                <a:lnTo>
                  <a:pt x="472579" y="117005"/>
                </a:lnTo>
                <a:lnTo>
                  <a:pt x="470166" y="128828"/>
                </a:lnTo>
                <a:lnTo>
                  <a:pt x="472579" y="141122"/>
                </a:lnTo>
                <a:lnTo>
                  <a:pt x="479132" y="150837"/>
                </a:lnTo>
                <a:lnTo>
                  <a:pt x="488810" y="157213"/>
                </a:lnTo>
                <a:lnTo>
                  <a:pt x="500595" y="159512"/>
                </a:lnTo>
                <a:lnTo>
                  <a:pt x="927582" y="159512"/>
                </a:lnTo>
                <a:lnTo>
                  <a:pt x="939368" y="157086"/>
                </a:lnTo>
                <a:lnTo>
                  <a:pt x="949045" y="150495"/>
                </a:lnTo>
                <a:lnTo>
                  <a:pt x="955598" y="140741"/>
                </a:lnTo>
                <a:lnTo>
                  <a:pt x="958011" y="128828"/>
                </a:lnTo>
                <a:close/>
              </a:path>
              <a:path w="1590675" h="1587500" extrusionOk="0">
                <a:moveTo>
                  <a:pt x="1590167" y="800100"/>
                </a:moveTo>
                <a:lnTo>
                  <a:pt x="1588719" y="749300"/>
                </a:lnTo>
                <a:lnTo>
                  <a:pt x="1584413" y="698500"/>
                </a:lnTo>
                <a:lnTo>
                  <a:pt x="1577340" y="647700"/>
                </a:lnTo>
                <a:lnTo>
                  <a:pt x="1570532" y="621080"/>
                </a:lnTo>
                <a:lnTo>
                  <a:pt x="1570532" y="800100"/>
                </a:lnTo>
                <a:lnTo>
                  <a:pt x="1569072" y="838200"/>
                </a:lnTo>
                <a:lnTo>
                  <a:pt x="1564690" y="889000"/>
                </a:lnTo>
                <a:lnTo>
                  <a:pt x="1557439" y="939800"/>
                </a:lnTo>
                <a:lnTo>
                  <a:pt x="1547342" y="977900"/>
                </a:lnTo>
                <a:lnTo>
                  <a:pt x="1534426" y="1028700"/>
                </a:lnTo>
                <a:lnTo>
                  <a:pt x="1518742" y="1079500"/>
                </a:lnTo>
                <a:lnTo>
                  <a:pt x="1500327" y="1117600"/>
                </a:lnTo>
                <a:lnTo>
                  <a:pt x="1479181" y="1155700"/>
                </a:lnTo>
                <a:lnTo>
                  <a:pt x="1479181" y="546100"/>
                </a:lnTo>
                <a:lnTo>
                  <a:pt x="1472641" y="520700"/>
                </a:lnTo>
                <a:lnTo>
                  <a:pt x="1459560" y="502107"/>
                </a:lnTo>
                <a:lnTo>
                  <a:pt x="1459560" y="546100"/>
                </a:lnTo>
                <a:lnTo>
                  <a:pt x="1459560" y="1282700"/>
                </a:lnTo>
                <a:lnTo>
                  <a:pt x="1454569" y="1308100"/>
                </a:lnTo>
                <a:lnTo>
                  <a:pt x="1440942" y="1333500"/>
                </a:lnTo>
                <a:lnTo>
                  <a:pt x="1420685" y="1346200"/>
                </a:lnTo>
                <a:lnTo>
                  <a:pt x="1319263" y="1346200"/>
                </a:lnTo>
                <a:lnTo>
                  <a:pt x="1319263" y="1371600"/>
                </a:lnTo>
                <a:lnTo>
                  <a:pt x="1282293" y="1397000"/>
                </a:lnTo>
                <a:lnTo>
                  <a:pt x="1243672" y="1435100"/>
                </a:lnTo>
                <a:lnTo>
                  <a:pt x="1203515" y="1460500"/>
                </a:lnTo>
                <a:lnTo>
                  <a:pt x="1161961" y="1485900"/>
                </a:lnTo>
                <a:lnTo>
                  <a:pt x="1119136" y="1498600"/>
                </a:lnTo>
                <a:lnTo>
                  <a:pt x="1075182" y="1524000"/>
                </a:lnTo>
                <a:lnTo>
                  <a:pt x="937844" y="1562100"/>
                </a:lnTo>
                <a:lnTo>
                  <a:pt x="890676" y="1562100"/>
                </a:lnTo>
                <a:lnTo>
                  <a:pt x="843038" y="1574800"/>
                </a:lnTo>
                <a:lnTo>
                  <a:pt x="745782" y="1574800"/>
                </a:lnTo>
                <a:lnTo>
                  <a:pt x="697141" y="1562100"/>
                </a:lnTo>
                <a:lnTo>
                  <a:pt x="649262" y="1562100"/>
                </a:lnTo>
                <a:lnTo>
                  <a:pt x="511276" y="1524000"/>
                </a:lnTo>
                <a:lnTo>
                  <a:pt x="467537" y="1498600"/>
                </a:lnTo>
                <a:lnTo>
                  <a:pt x="425132" y="1473200"/>
                </a:lnTo>
                <a:lnTo>
                  <a:pt x="384149" y="1460500"/>
                </a:lnTo>
                <a:lnTo>
                  <a:pt x="344716" y="1435100"/>
                </a:lnTo>
                <a:lnTo>
                  <a:pt x="306933" y="1397000"/>
                </a:lnTo>
                <a:lnTo>
                  <a:pt x="270916" y="1371600"/>
                </a:lnTo>
                <a:lnTo>
                  <a:pt x="1319263" y="1371600"/>
                </a:lnTo>
                <a:lnTo>
                  <a:pt x="1319263" y="1346200"/>
                </a:lnTo>
                <a:lnTo>
                  <a:pt x="839241" y="1346200"/>
                </a:lnTo>
                <a:lnTo>
                  <a:pt x="839241" y="1320800"/>
                </a:lnTo>
                <a:lnTo>
                  <a:pt x="878497" y="1320800"/>
                </a:lnTo>
                <a:lnTo>
                  <a:pt x="878497" y="1308100"/>
                </a:lnTo>
                <a:lnTo>
                  <a:pt x="839241" y="1308100"/>
                </a:lnTo>
                <a:lnTo>
                  <a:pt x="839241" y="1270000"/>
                </a:lnTo>
                <a:lnTo>
                  <a:pt x="878497" y="1270000"/>
                </a:lnTo>
                <a:lnTo>
                  <a:pt x="878497" y="1257300"/>
                </a:lnTo>
                <a:lnTo>
                  <a:pt x="839241" y="1257300"/>
                </a:lnTo>
                <a:lnTo>
                  <a:pt x="839241" y="1231900"/>
                </a:lnTo>
                <a:lnTo>
                  <a:pt x="874572" y="1231900"/>
                </a:lnTo>
                <a:lnTo>
                  <a:pt x="878497" y="1219200"/>
                </a:lnTo>
                <a:lnTo>
                  <a:pt x="874572" y="1206500"/>
                </a:lnTo>
                <a:lnTo>
                  <a:pt x="839241" y="1206500"/>
                </a:lnTo>
                <a:lnTo>
                  <a:pt x="839241" y="1181100"/>
                </a:lnTo>
                <a:lnTo>
                  <a:pt x="878497" y="1181100"/>
                </a:lnTo>
                <a:lnTo>
                  <a:pt x="878497" y="1168400"/>
                </a:lnTo>
                <a:lnTo>
                  <a:pt x="839241" y="1168400"/>
                </a:lnTo>
                <a:lnTo>
                  <a:pt x="839241" y="1130300"/>
                </a:lnTo>
                <a:lnTo>
                  <a:pt x="878497" y="1130300"/>
                </a:lnTo>
                <a:lnTo>
                  <a:pt x="878497" y="1117600"/>
                </a:lnTo>
                <a:lnTo>
                  <a:pt x="839241" y="1117600"/>
                </a:lnTo>
                <a:lnTo>
                  <a:pt x="839241" y="1092200"/>
                </a:lnTo>
                <a:lnTo>
                  <a:pt x="878497" y="1092200"/>
                </a:lnTo>
                <a:lnTo>
                  <a:pt x="878497" y="1079500"/>
                </a:lnTo>
                <a:lnTo>
                  <a:pt x="874572" y="1066800"/>
                </a:lnTo>
                <a:lnTo>
                  <a:pt x="839241" y="1066800"/>
                </a:lnTo>
                <a:lnTo>
                  <a:pt x="839241" y="1041400"/>
                </a:lnTo>
                <a:lnTo>
                  <a:pt x="878497" y="1041400"/>
                </a:lnTo>
                <a:lnTo>
                  <a:pt x="878497" y="1028700"/>
                </a:lnTo>
                <a:lnTo>
                  <a:pt x="839241" y="1028700"/>
                </a:lnTo>
                <a:lnTo>
                  <a:pt x="839241" y="1003300"/>
                </a:lnTo>
                <a:lnTo>
                  <a:pt x="874572" y="1003300"/>
                </a:lnTo>
                <a:lnTo>
                  <a:pt x="878497" y="990600"/>
                </a:lnTo>
                <a:lnTo>
                  <a:pt x="878497" y="977900"/>
                </a:lnTo>
                <a:lnTo>
                  <a:pt x="839241" y="977900"/>
                </a:lnTo>
                <a:lnTo>
                  <a:pt x="839241" y="952500"/>
                </a:lnTo>
                <a:lnTo>
                  <a:pt x="878497" y="952500"/>
                </a:lnTo>
                <a:lnTo>
                  <a:pt x="878497" y="939800"/>
                </a:lnTo>
                <a:lnTo>
                  <a:pt x="874572" y="927100"/>
                </a:lnTo>
                <a:lnTo>
                  <a:pt x="839241" y="927100"/>
                </a:lnTo>
                <a:lnTo>
                  <a:pt x="839241" y="901700"/>
                </a:lnTo>
                <a:lnTo>
                  <a:pt x="878497" y="901700"/>
                </a:lnTo>
                <a:lnTo>
                  <a:pt x="878497" y="889000"/>
                </a:lnTo>
                <a:lnTo>
                  <a:pt x="839241" y="889000"/>
                </a:lnTo>
                <a:lnTo>
                  <a:pt x="839241" y="863600"/>
                </a:lnTo>
                <a:lnTo>
                  <a:pt x="874572" y="863600"/>
                </a:lnTo>
                <a:lnTo>
                  <a:pt x="878497" y="850900"/>
                </a:lnTo>
                <a:lnTo>
                  <a:pt x="878497" y="838200"/>
                </a:lnTo>
                <a:lnTo>
                  <a:pt x="839241" y="838200"/>
                </a:lnTo>
                <a:lnTo>
                  <a:pt x="839241" y="812800"/>
                </a:lnTo>
                <a:lnTo>
                  <a:pt x="878497" y="812800"/>
                </a:lnTo>
                <a:lnTo>
                  <a:pt x="878497" y="800100"/>
                </a:lnTo>
                <a:lnTo>
                  <a:pt x="874572" y="787400"/>
                </a:lnTo>
                <a:lnTo>
                  <a:pt x="839241" y="787400"/>
                </a:lnTo>
                <a:lnTo>
                  <a:pt x="839241" y="762000"/>
                </a:lnTo>
                <a:lnTo>
                  <a:pt x="878497" y="762000"/>
                </a:lnTo>
                <a:lnTo>
                  <a:pt x="878497" y="749300"/>
                </a:lnTo>
                <a:lnTo>
                  <a:pt x="839241" y="749300"/>
                </a:lnTo>
                <a:lnTo>
                  <a:pt x="839241" y="723900"/>
                </a:lnTo>
                <a:lnTo>
                  <a:pt x="874572" y="723900"/>
                </a:lnTo>
                <a:lnTo>
                  <a:pt x="878497" y="711200"/>
                </a:lnTo>
                <a:lnTo>
                  <a:pt x="878497" y="698500"/>
                </a:lnTo>
                <a:lnTo>
                  <a:pt x="839241" y="698500"/>
                </a:lnTo>
                <a:lnTo>
                  <a:pt x="839241" y="673100"/>
                </a:lnTo>
                <a:lnTo>
                  <a:pt x="878497" y="673100"/>
                </a:lnTo>
                <a:lnTo>
                  <a:pt x="878497" y="660400"/>
                </a:lnTo>
                <a:lnTo>
                  <a:pt x="874572" y="647700"/>
                </a:lnTo>
                <a:lnTo>
                  <a:pt x="839241" y="647700"/>
                </a:lnTo>
                <a:lnTo>
                  <a:pt x="839241" y="622300"/>
                </a:lnTo>
                <a:lnTo>
                  <a:pt x="878497" y="622300"/>
                </a:lnTo>
                <a:lnTo>
                  <a:pt x="878497" y="609600"/>
                </a:lnTo>
                <a:lnTo>
                  <a:pt x="839241" y="609600"/>
                </a:lnTo>
                <a:lnTo>
                  <a:pt x="839241" y="584200"/>
                </a:lnTo>
                <a:lnTo>
                  <a:pt x="874572" y="584200"/>
                </a:lnTo>
                <a:lnTo>
                  <a:pt x="878497" y="571500"/>
                </a:lnTo>
                <a:lnTo>
                  <a:pt x="878497" y="558800"/>
                </a:lnTo>
                <a:lnTo>
                  <a:pt x="839241" y="558800"/>
                </a:lnTo>
                <a:lnTo>
                  <a:pt x="839241" y="533400"/>
                </a:lnTo>
                <a:lnTo>
                  <a:pt x="878497" y="533400"/>
                </a:lnTo>
                <a:lnTo>
                  <a:pt x="878497" y="520700"/>
                </a:lnTo>
                <a:lnTo>
                  <a:pt x="839241" y="520700"/>
                </a:lnTo>
                <a:lnTo>
                  <a:pt x="839241" y="482600"/>
                </a:lnTo>
                <a:lnTo>
                  <a:pt x="1395818" y="482600"/>
                </a:lnTo>
                <a:lnTo>
                  <a:pt x="1420685" y="495300"/>
                </a:lnTo>
                <a:lnTo>
                  <a:pt x="1440942" y="508000"/>
                </a:lnTo>
                <a:lnTo>
                  <a:pt x="1454569" y="520700"/>
                </a:lnTo>
                <a:lnTo>
                  <a:pt x="1459560" y="546100"/>
                </a:lnTo>
                <a:lnTo>
                  <a:pt x="1459560" y="502107"/>
                </a:lnTo>
                <a:lnTo>
                  <a:pt x="1454772" y="495300"/>
                </a:lnTo>
                <a:lnTo>
                  <a:pt x="1441526" y="482600"/>
                </a:lnTo>
                <a:lnTo>
                  <a:pt x="1428280" y="469900"/>
                </a:lnTo>
                <a:lnTo>
                  <a:pt x="1026718" y="469900"/>
                </a:lnTo>
                <a:lnTo>
                  <a:pt x="1026718" y="203200"/>
                </a:lnTo>
                <a:lnTo>
                  <a:pt x="1026718" y="190500"/>
                </a:lnTo>
                <a:lnTo>
                  <a:pt x="1026718" y="139700"/>
                </a:lnTo>
                <a:lnTo>
                  <a:pt x="1025271" y="127000"/>
                </a:lnTo>
                <a:lnTo>
                  <a:pt x="1021067" y="114300"/>
                </a:lnTo>
                <a:lnTo>
                  <a:pt x="1014298" y="101600"/>
                </a:lnTo>
                <a:lnTo>
                  <a:pt x="1008062" y="92976"/>
                </a:lnTo>
                <a:lnTo>
                  <a:pt x="1008062" y="203200"/>
                </a:lnTo>
                <a:lnTo>
                  <a:pt x="1008062" y="469900"/>
                </a:lnTo>
                <a:lnTo>
                  <a:pt x="819607" y="469900"/>
                </a:lnTo>
                <a:lnTo>
                  <a:pt x="819607" y="520700"/>
                </a:lnTo>
                <a:lnTo>
                  <a:pt x="780338" y="520700"/>
                </a:lnTo>
                <a:lnTo>
                  <a:pt x="780338" y="533400"/>
                </a:lnTo>
                <a:lnTo>
                  <a:pt x="819607" y="533400"/>
                </a:lnTo>
                <a:lnTo>
                  <a:pt x="819607" y="558800"/>
                </a:lnTo>
                <a:lnTo>
                  <a:pt x="780338" y="558800"/>
                </a:lnTo>
                <a:lnTo>
                  <a:pt x="780338" y="571500"/>
                </a:lnTo>
                <a:lnTo>
                  <a:pt x="784275" y="584200"/>
                </a:lnTo>
                <a:lnTo>
                  <a:pt x="819607" y="584200"/>
                </a:lnTo>
                <a:lnTo>
                  <a:pt x="819607" y="609600"/>
                </a:lnTo>
                <a:lnTo>
                  <a:pt x="780338" y="609600"/>
                </a:lnTo>
                <a:lnTo>
                  <a:pt x="780338" y="622300"/>
                </a:lnTo>
                <a:lnTo>
                  <a:pt x="819607" y="622300"/>
                </a:lnTo>
                <a:lnTo>
                  <a:pt x="819607" y="647700"/>
                </a:lnTo>
                <a:lnTo>
                  <a:pt x="784275" y="647700"/>
                </a:lnTo>
                <a:lnTo>
                  <a:pt x="780338" y="660400"/>
                </a:lnTo>
                <a:lnTo>
                  <a:pt x="780338" y="673100"/>
                </a:lnTo>
                <a:lnTo>
                  <a:pt x="819607" y="673100"/>
                </a:lnTo>
                <a:lnTo>
                  <a:pt x="819607" y="698500"/>
                </a:lnTo>
                <a:lnTo>
                  <a:pt x="780338" y="698500"/>
                </a:lnTo>
                <a:lnTo>
                  <a:pt x="780338" y="711200"/>
                </a:lnTo>
                <a:lnTo>
                  <a:pt x="784275" y="723900"/>
                </a:lnTo>
                <a:lnTo>
                  <a:pt x="819607" y="723900"/>
                </a:lnTo>
                <a:lnTo>
                  <a:pt x="819607" y="749300"/>
                </a:lnTo>
                <a:lnTo>
                  <a:pt x="780338" y="749300"/>
                </a:lnTo>
                <a:lnTo>
                  <a:pt x="780338" y="762000"/>
                </a:lnTo>
                <a:lnTo>
                  <a:pt x="819607" y="762000"/>
                </a:lnTo>
                <a:lnTo>
                  <a:pt x="819607" y="787400"/>
                </a:lnTo>
                <a:lnTo>
                  <a:pt x="784275" y="787400"/>
                </a:lnTo>
                <a:lnTo>
                  <a:pt x="780338" y="800100"/>
                </a:lnTo>
                <a:lnTo>
                  <a:pt x="780338" y="812800"/>
                </a:lnTo>
                <a:lnTo>
                  <a:pt x="819607" y="812800"/>
                </a:lnTo>
                <a:lnTo>
                  <a:pt x="819607" y="838200"/>
                </a:lnTo>
                <a:lnTo>
                  <a:pt x="780338" y="838200"/>
                </a:lnTo>
                <a:lnTo>
                  <a:pt x="780338" y="850900"/>
                </a:lnTo>
                <a:lnTo>
                  <a:pt x="784275" y="863600"/>
                </a:lnTo>
                <a:lnTo>
                  <a:pt x="819607" y="863600"/>
                </a:lnTo>
                <a:lnTo>
                  <a:pt x="819607" y="889000"/>
                </a:lnTo>
                <a:lnTo>
                  <a:pt x="780338" y="889000"/>
                </a:lnTo>
                <a:lnTo>
                  <a:pt x="780338" y="901700"/>
                </a:lnTo>
                <a:lnTo>
                  <a:pt x="819607" y="901700"/>
                </a:lnTo>
                <a:lnTo>
                  <a:pt x="819607" y="927100"/>
                </a:lnTo>
                <a:lnTo>
                  <a:pt x="784275" y="927100"/>
                </a:lnTo>
                <a:lnTo>
                  <a:pt x="780338" y="939800"/>
                </a:lnTo>
                <a:lnTo>
                  <a:pt x="780338" y="952500"/>
                </a:lnTo>
                <a:lnTo>
                  <a:pt x="819607" y="952500"/>
                </a:lnTo>
                <a:lnTo>
                  <a:pt x="819607" y="977900"/>
                </a:lnTo>
                <a:lnTo>
                  <a:pt x="780338" y="977900"/>
                </a:lnTo>
                <a:lnTo>
                  <a:pt x="780338" y="990600"/>
                </a:lnTo>
                <a:lnTo>
                  <a:pt x="784275" y="1003300"/>
                </a:lnTo>
                <a:lnTo>
                  <a:pt x="819607" y="1003300"/>
                </a:lnTo>
                <a:lnTo>
                  <a:pt x="819607" y="1028700"/>
                </a:lnTo>
                <a:lnTo>
                  <a:pt x="780338" y="1028700"/>
                </a:lnTo>
                <a:lnTo>
                  <a:pt x="780338" y="1041400"/>
                </a:lnTo>
                <a:lnTo>
                  <a:pt x="819607" y="1041400"/>
                </a:lnTo>
                <a:lnTo>
                  <a:pt x="819607" y="1066800"/>
                </a:lnTo>
                <a:lnTo>
                  <a:pt x="784275" y="1066800"/>
                </a:lnTo>
                <a:lnTo>
                  <a:pt x="780338" y="1079500"/>
                </a:lnTo>
                <a:lnTo>
                  <a:pt x="780338" y="1092200"/>
                </a:lnTo>
                <a:lnTo>
                  <a:pt x="819607" y="1092200"/>
                </a:lnTo>
                <a:lnTo>
                  <a:pt x="819607" y="1117600"/>
                </a:lnTo>
                <a:lnTo>
                  <a:pt x="780338" y="1117600"/>
                </a:lnTo>
                <a:lnTo>
                  <a:pt x="780338" y="1130300"/>
                </a:lnTo>
                <a:lnTo>
                  <a:pt x="784275" y="1143000"/>
                </a:lnTo>
                <a:lnTo>
                  <a:pt x="819607" y="1143000"/>
                </a:lnTo>
                <a:lnTo>
                  <a:pt x="819607" y="1168400"/>
                </a:lnTo>
                <a:lnTo>
                  <a:pt x="780338" y="1168400"/>
                </a:lnTo>
                <a:lnTo>
                  <a:pt x="780338" y="1181100"/>
                </a:lnTo>
                <a:lnTo>
                  <a:pt x="819607" y="1181100"/>
                </a:lnTo>
                <a:lnTo>
                  <a:pt x="819607" y="1206500"/>
                </a:lnTo>
                <a:lnTo>
                  <a:pt x="819607" y="1231900"/>
                </a:lnTo>
                <a:lnTo>
                  <a:pt x="819607" y="1257300"/>
                </a:lnTo>
                <a:lnTo>
                  <a:pt x="780338" y="1257300"/>
                </a:lnTo>
                <a:lnTo>
                  <a:pt x="780338" y="1270000"/>
                </a:lnTo>
                <a:lnTo>
                  <a:pt x="819607" y="1270000"/>
                </a:lnTo>
                <a:lnTo>
                  <a:pt x="819607" y="1308100"/>
                </a:lnTo>
                <a:lnTo>
                  <a:pt x="780338" y="1308100"/>
                </a:lnTo>
                <a:lnTo>
                  <a:pt x="780338" y="1320800"/>
                </a:lnTo>
                <a:lnTo>
                  <a:pt x="819607" y="1320800"/>
                </a:lnTo>
                <a:lnTo>
                  <a:pt x="819607" y="1346200"/>
                </a:lnTo>
                <a:lnTo>
                  <a:pt x="251282" y="1346200"/>
                </a:lnTo>
                <a:lnTo>
                  <a:pt x="216623" y="1308100"/>
                </a:lnTo>
                <a:lnTo>
                  <a:pt x="184365" y="1270000"/>
                </a:lnTo>
                <a:lnTo>
                  <a:pt x="154635" y="1231900"/>
                </a:lnTo>
                <a:lnTo>
                  <a:pt x="127533" y="1193800"/>
                </a:lnTo>
                <a:lnTo>
                  <a:pt x="103187" y="1143000"/>
                </a:lnTo>
                <a:lnTo>
                  <a:pt x="81724" y="1104900"/>
                </a:lnTo>
                <a:lnTo>
                  <a:pt x="63233" y="1054100"/>
                </a:lnTo>
                <a:lnTo>
                  <a:pt x="47840" y="1003300"/>
                </a:lnTo>
                <a:lnTo>
                  <a:pt x="35674" y="952500"/>
                </a:lnTo>
                <a:lnTo>
                  <a:pt x="26847" y="901700"/>
                </a:lnTo>
                <a:lnTo>
                  <a:pt x="21463" y="850900"/>
                </a:lnTo>
                <a:lnTo>
                  <a:pt x="19634" y="800100"/>
                </a:lnTo>
                <a:lnTo>
                  <a:pt x="21069" y="749300"/>
                </a:lnTo>
                <a:lnTo>
                  <a:pt x="25374" y="698500"/>
                </a:lnTo>
                <a:lnTo>
                  <a:pt x="32512" y="647700"/>
                </a:lnTo>
                <a:lnTo>
                  <a:pt x="42468" y="609600"/>
                </a:lnTo>
                <a:lnTo>
                  <a:pt x="55219" y="558800"/>
                </a:lnTo>
                <a:lnTo>
                  <a:pt x="70726" y="508000"/>
                </a:lnTo>
                <a:lnTo>
                  <a:pt x="88988" y="469900"/>
                </a:lnTo>
                <a:lnTo>
                  <a:pt x="109969" y="431800"/>
                </a:lnTo>
                <a:lnTo>
                  <a:pt x="133654" y="381000"/>
                </a:lnTo>
                <a:lnTo>
                  <a:pt x="159994" y="342900"/>
                </a:lnTo>
                <a:lnTo>
                  <a:pt x="160007" y="1155700"/>
                </a:lnTo>
                <a:lnTo>
                  <a:pt x="166027" y="1181100"/>
                </a:lnTo>
                <a:lnTo>
                  <a:pt x="182448" y="1206500"/>
                </a:lnTo>
                <a:lnTo>
                  <a:pt x="206794" y="1219200"/>
                </a:lnTo>
                <a:lnTo>
                  <a:pt x="236562" y="1231900"/>
                </a:lnTo>
                <a:lnTo>
                  <a:pt x="819607" y="1231900"/>
                </a:lnTo>
                <a:lnTo>
                  <a:pt x="819607" y="1206500"/>
                </a:lnTo>
                <a:lnTo>
                  <a:pt x="214414" y="1206500"/>
                </a:lnTo>
                <a:lnTo>
                  <a:pt x="196316" y="1193800"/>
                </a:lnTo>
                <a:lnTo>
                  <a:pt x="184111" y="1181100"/>
                </a:lnTo>
                <a:lnTo>
                  <a:pt x="179628" y="1155700"/>
                </a:lnTo>
                <a:lnTo>
                  <a:pt x="179628" y="342900"/>
                </a:lnTo>
                <a:lnTo>
                  <a:pt x="179628" y="203200"/>
                </a:lnTo>
                <a:lnTo>
                  <a:pt x="1008062" y="203200"/>
                </a:lnTo>
                <a:lnTo>
                  <a:pt x="1008062" y="92976"/>
                </a:lnTo>
                <a:lnTo>
                  <a:pt x="1007084" y="91630"/>
                </a:lnTo>
                <a:lnTo>
                  <a:pt x="1007084" y="139700"/>
                </a:lnTo>
                <a:lnTo>
                  <a:pt x="1007084" y="190500"/>
                </a:lnTo>
                <a:lnTo>
                  <a:pt x="179628" y="190500"/>
                </a:lnTo>
                <a:lnTo>
                  <a:pt x="179628" y="139700"/>
                </a:lnTo>
                <a:lnTo>
                  <a:pt x="181597" y="127000"/>
                </a:lnTo>
                <a:lnTo>
                  <a:pt x="183553" y="127000"/>
                </a:lnTo>
                <a:lnTo>
                  <a:pt x="192252" y="101600"/>
                </a:lnTo>
                <a:lnTo>
                  <a:pt x="204533" y="101600"/>
                </a:lnTo>
                <a:lnTo>
                  <a:pt x="219583" y="88900"/>
                </a:lnTo>
                <a:lnTo>
                  <a:pt x="972489" y="88900"/>
                </a:lnTo>
                <a:lnTo>
                  <a:pt x="982179" y="101600"/>
                </a:lnTo>
                <a:lnTo>
                  <a:pt x="990396" y="101600"/>
                </a:lnTo>
                <a:lnTo>
                  <a:pt x="997559" y="114300"/>
                </a:lnTo>
                <a:lnTo>
                  <a:pt x="1002792" y="127000"/>
                </a:lnTo>
                <a:lnTo>
                  <a:pt x="1005992" y="127000"/>
                </a:lnTo>
                <a:lnTo>
                  <a:pt x="1007084" y="139700"/>
                </a:lnTo>
                <a:lnTo>
                  <a:pt x="1007084" y="91630"/>
                </a:lnTo>
                <a:lnTo>
                  <a:pt x="1005116" y="88900"/>
                </a:lnTo>
                <a:lnTo>
                  <a:pt x="993749" y="76200"/>
                </a:lnTo>
                <a:lnTo>
                  <a:pt x="980452" y="76200"/>
                </a:lnTo>
                <a:lnTo>
                  <a:pt x="965504" y="63500"/>
                </a:lnTo>
                <a:lnTo>
                  <a:pt x="516305" y="63500"/>
                </a:lnTo>
                <a:lnTo>
                  <a:pt x="652741" y="25400"/>
                </a:lnTo>
                <a:lnTo>
                  <a:pt x="699681" y="25400"/>
                </a:lnTo>
                <a:lnTo>
                  <a:pt x="747153" y="12700"/>
                </a:lnTo>
                <a:lnTo>
                  <a:pt x="842276" y="12700"/>
                </a:lnTo>
                <a:lnTo>
                  <a:pt x="888733" y="25400"/>
                </a:lnTo>
                <a:lnTo>
                  <a:pt x="934377" y="25400"/>
                </a:lnTo>
                <a:lnTo>
                  <a:pt x="1022845" y="50800"/>
                </a:lnTo>
                <a:lnTo>
                  <a:pt x="1107046" y="76200"/>
                </a:lnTo>
                <a:lnTo>
                  <a:pt x="1147343" y="101600"/>
                </a:lnTo>
                <a:lnTo>
                  <a:pt x="1186319" y="114300"/>
                </a:lnTo>
                <a:lnTo>
                  <a:pt x="1223899" y="139700"/>
                </a:lnTo>
                <a:lnTo>
                  <a:pt x="1260005" y="165100"/>
                </a:lnTo>
                <a:lnTo>
                  <a:pt x="1294561" y="203200"/>
                </a:lnTo>
                <a:lnTo>
                  <a:pt x="1327467" y="228600"/>
                </a:lnTo>
                <a:lnTo>
                  <a:pt x="1358658" y="254000"/>
                </a:lnTo>
                <a:lnTo>
                  <a:pt x="1388046" y="292100"/>
                </a:lnTo>
                <a:lnTo>
                  <a:pt x="1415554" y="330200"/>
                </a:lnTo>
                <a:lnTo>
                  <a:pt x="1441094" y="368300"/>
                </a:lnTo>
                <a:lnTo>
                  <a:pt x="1464589" y="406400"/>
                </a:lnTo>
                <a:lnTo>
                  <a:pt x="1485963" y="444500"/>
                </a:lnTo>
                <a:lnTo>
                  <a:pt x="1505115" y="482600"/>
                </a:lnTo>
                <a:lnTo>
                  <a:pt x="1521980" y="520700"/>
                </a:lnTo>
                <a:lnTo>
                  <a:pt x="1536484" y="558800"/>
                </a:lnTo>
                <a:lnTo>
                  <a:pt x="1548523" y="609600"/>
                </a:lnTo>
                <a:lnTo>
                  <a:pt x="1558036" y="647700"/>
                </a:lnTo>
                <a:lnTo>
                  <a:pt x="1564919" y="698500"/>
                </a:lnTo>
                <a:lnTo>
                  <a:pt x="1569123" y="749300"/>
                </a:lnTo>
                <a:lnTo>
                  <a:pt x="1570532" y="800100"/>
                </a:lnTo>
                <a:lnTo>
                  <a:pt x="1570532" y="621080"/>
                </a:lnTo>
                <a:lnTo>
                  <a:pt x="1567599" y="609600"/>
                </a:lnTo>
                <a:lnTo>
                  <a:pt x="1555242" y="558800"/>
                </a:lnTo>
                <a:lnTo>
                  <a:pt x="1540383" y="520700"/>
                </a:lnTo>
                <a:lnTo>
                  <a:pt x="1523085" y="469900"/>
                </a:lnTo>
                <a:lnTo>
                  <a:pt x="1503438" y="431800"/>
                </a:lnTo>
                <a:lnTo>
                  <a:pt x="1481531" y="393700"/>
                </a:lnTo>
                <a:lnTo>
                  <a:pt x="1457439" y="355600"/>
                </a:lnTo>
                <a:lnTo>
                  <a:pt x="1431251" y="317500"/>
                </a:lnTo>
                <a:lnTo>
                  <a:pt x="1403045" y="279400"/>
                </a:lnTo>
                <a:lnTo>
                  <a:pt x="1372920" y="241300"/>
                </a:lnTo>
                <a:lnTo>
                  <a:pt x="1340929" y="215900"/>
                </a:lnTo>
                <a:lnTo>
                  <a:pt x="1307185" y="177800"/>
                </a:lnTo>
                <a:lnTo>
                  <a:pt x="1271765" y="152400"/>
                </a:lnTo>
                <a:lnTo>
                  <a:pt x="1234744" y="127000"/>
                </a:lnTo>
                <a:lnTo>
                  <a:pt x="1196213" y="101600"/>
                </a:lnTo>
                <a:lnTo>
                  <a:pt x="1156246" y="76200"/>
                </a:lnTo>
                <a:lnTo>
                  <a:pt x="1114933" y="63500"/>
                </a:lnTo>
                <a:lnTo>
                  <a:pt x="1072349" y="38100"/>
                </a:lnTo>
                <a:lnTo>
                  <a:pt x="983754" y="12700"/>
                </a:lnTo>
                <a:lnTo>
                  <a:pt x="937895" y="12700"/>
                </a:lnTo>
                <a:lnTo>
                  <a:pt x="891095" y="0"/>
                </a:lnTo>
                <a:lnTo>
                  <a:pt x="697661" y="0"/>
                </a:lnTo>
                <a:lnTo>
                  <a:pt x="649808" y="12700"/>
                </a:lnTo>
                <a:lnTo>
                  <a:pt x="602589" y="12700"/>
                </a:lnTo>
                <a:lnTo>
                  <a:pt x="556056" y="25400"/>
                </a:lnTo>
                <a:lnTo>
                  <a:pt x="510273" y="50800"/>
                </a:lnTo>
                <a:lnTo>
                  <a:pt x="465264" y="63500"/>
                </a:lnTo>
                <a:lnTo>
                  <a:pt x="236562" y="63500"/>
                </a:lnTo>
                <a:lnTo>
                  <a:pt x="212648" y="76200"/>
                </a:lnTo>
                <a:lnTo>
                  <a:pt x="191782" y="76200"/>
                </a:lnTo>
                <a:lnTo>
                  <a:pt x="175133" y="101600"/>
                </a:lnTo>
                <a:lnTo>
                  <a:pt x="163931" y="114300"/>
                </a:lnTo>
                <a:lnTo>
                  <a:pt x="161912" y="127000"/>
                </a:lnTo>
                <a:lnTo>
                  <a:pt x="160362" y="127000"/>
                </a:lnTo>
                <a:lnTo>
                  <a:pt x="159372" y="139700"/>
                </a:lnTo>
                <a:lnTo>
                  <a:pt x="159016" y="139700"/>
                </a:lnTo>
                <a:lnTo>
                  <a:pt x="159016" y="317500"/>
                </a:lnTo>
                <a:lnTo>
                  <a:pt x="129286" y="355600"/>
                </a:lnTo>
                <a:lnTo>
                  <a:pt x="102527" y="393700"/>
                </a:lnTo>
                <a:lnTo>
                  <a:pt x="78790" y="444500"/>
                </a:lnTo>
                <a:lnTo>
                  <a:pt x="58102" y="495300"/>
                </a:lnTo>
                <a:lnTo>
                  <a:pt x="40487" y="546100"/>
                </a:lnTo>
                <a:lnTo>
                  <a:pt x="26009" y="584200"/>
                </a:lnTo>
                <a:lnTo>
                  <a:pt x="14681" y="635000"/>
                </a:lnTo>
                <a:lnTo>
                  <a:pt x="6553" y="685800"/>
                </a:lnTo>
                <a:lnTo>
                  <a:pt x="1651" y="736600"/>
                </a:lnTo>
                <a:lnTo>
                  <a:pt x="0" y="800100"/>
                </a:lnTo>
                <a:lnTo>
                  <a:pt x="1447" y="838200"/>
                </a:lnTo>
                <a:lnTo>
                  <a:pt x="5715" y="889000"/>
                </a:lnTo>
                <a:lnTo>
                  <a:pt x="12725" y="939800"/>
                </a:lnTo>
                <a:lnTo>
                  <a:pt x="22415" y="977900"/>
                </a:lnTo>
                <a:lnTo>
                  <a:pt x="34671" y="1028700"/>
                </a:lnTo>
                <a:lnTo>
                  <a:pt x="49441" y="1066800"/>
                </a:lnTo>
                <a:lnTo>
                  <a:pt x="66636" y="1117600"/>
                </a:lnTo>
                <a:lnTo>
                  <a:pt x="86182" y="1155700"/>
                </a:lnTo>
                <a:lnTo>
                  <a:pt x="107975" y="1193800"/>
                </a:lnTo>
                <a:lnTo>
                  <a:pt x="131953" y="1231900"/>
                </a:lnTo>
                <a:lnTo>
                  <a:pt x="158038" y="1270000"/>
                </a:lnTo>
                <a:lnTo>
                  <a:pt x="186143" y="1308100"/>
                </a:lnTo>
                <a:lnTo>
                  <a:pt x="216179" y="1346200"/>
                </a:lnTo>
                <a:lnTo>
                  <a:pt x="248069" y="1371600"/>
                </a:lnTo>
                <a:lnTo>
                  <a:pt x="281749" y="1409700"/>
                </a:lnTo>
                <a:lnTo>
                  <a:pt x="317119" y="1435100"/>
                </a:lnTo>
                <a:lnTo>
                  <a:pt x="354101" y="1460500"/>
                </a:lnTo>
                <a:lnTo>
                  <a:pt x="392633" y="1485900"/>
                </a:lnTo>
                <a:lnTo>
                  <a:pt x="432600" y="1511300"/>
                </a:lnTo>
                <a:lnTo>
                  <a:pt x="473951" y="1524000"/>
                </a:lnTo>
                <a:lnTo>
                  <a:pt x="516597" y="1549400"/>
                </a:lnTo>
                <a:lnTo>
                  <a:pt x="605434" y="1574800"/>
                </a:lnTo>
                <a:lnTo>
                  <a:pt x="651471" y="1574800"/>
                </a:lnTo>
                <a:lnTo>
                  <a:pt x="698474" y="1587500"/>
                </a:lnTo>
                <a:lnTo>
                  <a:pt x="893737" y="1587500"/>
                </a:lnTo>
                <a:lnTo>
                  <a:pt x="942835" y="1574800"/>
                </a:lnTo>
                <a:lnTo>
                  <a:pt x="991565" y="1574800"/>
                </a:lnTo>
                <a:lnTo>
                  <a:pt x="1039736" y="1549400"/>
                </a:lnTo>
                <a:lnTo>
                  <a:pt x="1133779" y="1524000"/>
                </a:lnTo>
                <a:lnTo>
                  <a:pt x="1179322" y="1498600"/>
                </a:lnTo>
                <a:lnTo>
                  <a:pt x="1223645" y="1473200"/>
                </a:lnTo>
                <a:lnTo>
                  <a:pt x="1266583" y="1435100"/>
                </a:lnTo>
                <a:lnTo>
                  <a:pt x="1307985" y="1409700"/>
                </a:lnTo>
                <a:lnTo>
                  <a:pt x="1347660" y="1371600"/>
                </a:lnTo>
                <a:lnTo>
                  <a:pt x="1395818" y="1371600"/>
                </a:lnTo>
                <a:lnTo>
                  <a:pt x="1428280" y="1358900"/>
                </a:lnTo>
                <a:lnTo>
                  <a:pt x="1454772" y="1346200"/>
                </a:lnTo>
                <a:lnTo>
                  <a:pt x="1472641" y="1320800"/>
                </a:lnTo>
                <a:lnTo>
                  <a:pt x="1479181" y="1282700"/>
                </a:lnTo>
                <a:lnTo>
                  <a:pt x="1479181" y="1206500"/>
                </a:lnTo>
                <a:lnTo>
                  <a:pt x="1502117" y="1155700"/>
                </a:lnTo>
                <a:lnTo>
                  <a:pt x="1522488" y="1117600"/>
                </a:lnTo>
                <a:lnTo>
                  <a:pt x="1540243" y="1066800"/>
                </a:lnTo>
                <a:lnTo>
                  <a:pt x="1555356" y="1028700"/>
                </a:lnTo>
                <a:lnTo>
                  <a:pt x="1567802" y="977900"/>
                </a:lnTo>
                <a:lnTo>
                  <a:pt x="1577530" y="939800"/>
                </a:lnTo>
                <a:lnTo>
                  <a:pt x="1584528" y="889000"/>
                </a:lnTo>
                <a:lnTo>
                  <a:pt x="1588757" y="838200"/>
                </a:lnTo>
                <a:lnTo>
                  <a:pt x="1590167" y="8001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3"/>
          <p:cNvSpPr/>
          <p:nvPr/>
        </p:nvSpPr>
        <p:spPr>
          <a:xfrm>
            <a:off x="6749860" y="4592599"/>
            <a:ext cx="560070" cy="68580"/>
          </a:xfrm>
          <a:custGeom>
            <a:avLst/>
            <a:gdLst/>
            <a:ahLst/>
            <a:cxnLst/>
            <a:rect l="l" t="t" r="r" b="b"/>
            <a:pathLst>
              <a:path w="560070" h="68579" extrusionOk="0">
                <a:moveTo>
                  <a:pt x="211035" y="52336"/>
                </a:moveTo>
                <a:lnTo>
                  <a:pt x="207098" y="48387"/>
                </a:lnTo>
                <a:lnTo>
                  <a:pt x="201218" y="48387"/>
                </a:lnTo>
                <a:lnTo>
                  <a:pt x="169811" y="48387"/>
                </a:lnTo>
                <a:lnTo>
                  <a:pt x="165874" y="52336"/>
                </a:lnTo>
                <a:lnTo>
                  <a:pt x="165874" y="64198"/>
                </a:lnTo>
                <a:lnTo>
                  <a:pt x="169811" y="68148"/>
                </a:lnTo>
                <a:lnTo>
                  <a:pt x="207098" y="68148"/>
                </a:lnTo>
                <a:lnTo>
                  <a:pt x="211035" y="64198"/>
                </a:lnTo>
                <a:lnTo>
                  <a:pt x="211035" y="52336"/>
                </a:lnTo>
                <a:close/>
              </a:path>
              <a:path w="560070" h="68579" extrusionOk="0">
                <a:moveTo>
                  <a:pt x="257162" y="3949"/>
                </a:moveTo>
                <a:lnTo>
                  <a:pt x="253238" y="0"/>
                </a:lnTo>
                <a:lnTo>
                  <a:pt x="3924" y="0"/>
                </a:lnTo>
                <a:lnTo>
                  <a:pt x="0" y="3949"/>
                </a:lnTo>
                <a:lnTo>
                  <a:pt x="0" y="9880"/>
                </a:lnTo>
                <a:lnTo>
                  <a:pt x="1498" y="16205"/>
                </a:lnTo>
                <a:lnTo>
                  <a:pt x="14414" y="19329"/>
                </a:lnTo>
                <a:lnTo>
                  <a:pt x="51308" y="20256"/>
                </a:lnTo>
                <a:lnTo>
                  <a:pt x="252260" y="19748"/>
                </a:lnTo>
                <a:lnTo>
                  <a:pt x="257162" y="14808"/>
                </a:lnTo>
                <a:lnTo>
                  <a:pt x="257162" y="9880"/>
                </a:lnTo>
                <a:lnTo>
                  <a:pt x="257162" y="3949"/>
                </a:lnTo>
                <a:close/>
              </a:path>
              <a:path w="560070" h="68579" extrusionOk="0">
                <a:moveTo>
                  <a:pt x="283667" y="52336"/>
                </a:moveTo>
                <a:lnTo>
                  <a:pt x="279742" y="48387"/>
                </a:lnTo>
                <a:lnTo>
                  <a:pt x="273850" y="48387"/>
                </a:lnTo>
                <a:lnTo>
                  <a:pt x="228701" y="48387"/>
                </a:lnTo>
                <a:lnTo>
                  <a:pt x="224777" y="52336"/>
                </a:lnTo>
                <a:lnTo>
                  <a:pt x="224777" y="64198"/>
                </a:lnTo>
                <a:lnTo>
                  <a:pt x="228701" y="68148"/>
                </a:lnTo>
                <a:lnTo>
                  <a:pt x="279742" y="68148"/>
                </a:lnTo>
                <a:lnTo>
                  <a:pt x="283667" y="64198"/>
                </a:lnTo>
                <a:lnTo>
                  <a:pt x="283667" y="52336"/>
                </a:lnTo>
                <a:close/>
              </a:path>
              <a:path w="560070" h="68579" extrusionOk="0">
                <a:moveTo>
                  <a:pt x="334708" y="3949"/>
                </a:moveTo>
                <a:lnTo>
                  <a:pt x="330784" y="0"/>
                </a:lnTo>
                <a:lnTo>
                  <a:pt x="279742" y="0"/>
                </a:lnTo>
                <a:lnTo>
                  <a:pt x="275818" y="3949"/>
                </a:lnTo>
                <a:lnTo>
                  <a:pt x="275818" y="9880"/>
                </a:lnTo>
                <a:lnTo>
                  <a:pt x="275818" y="15798"/>
                </a:lnTo>
                <a:lnTo>
                  <a:pt x="279742" y="19748"/>
                </a:lnTo>
                <a:lnTo>
                  <a:pt x="330784" y="19748"/>
                </a:lnTo>
                <a:lnTo>
                  <a:pt x="334708" y="15798"/>
                </a:lnTo>
                <a:lnTo>
                  <a:pt x="334708" y="3949"/>
                </a:lnTo>
                <a:close/>
              </a:path>
              <a:path w="560070" h="68579" extrusionOk="0">
                <a:moveTo>
                  <a:pt x="393598" y="3949"/>
                </a:moveTo>
                <a:lnTo>
                  <a:pt x="389674" y="0"/>
                </a:lnTo>
                <a:lnTo>
                  <a:pt x="352374" y="0"/>
                </a:lnTo>
                <a:lnTo>
                  <a:pt x="348449" y="3949"/>
                </a:lnTo>
                <a:lnTo>
                  <a:pt x="348449" y="14808"/>
                </a:lnTo>
                <a:lnTo>
                  <a:pt x="352374" y="19748"/>
                </a:lnTo>
                <a:lnTo>
                  <a:pt x="358267" y="19748"/>
                </a:lnTo>
                <a:lnTo>
                  <a:pt x="389674" y="19748"/>
                </a:lnTo>
                <a:lnTo>
                  <a:pt x="393598" y="15798"/>
                </a:lnTo>
                <a:lnTo>
                  <a:pt x="393598" y="3949"/>
                </a:lnTo>
                <a:close/>
              </a:path>
              <a:path w="560070" h="68579" extrusionOk="0">
                <a:moveTo>
                  <a:pt x="559485" y="52336"/>
                </a:moveTo>
                <a:lnTo>
                  <a:pt x="555561" y="48387"/>
                </a:lnTo>
                <a:lnTo>
                  <a:pt x="307225" y="48387"/>
                </a:lnTo>
                <a:lnTo>
                  <a:pt x="302310" y="52336"/>
                </a:lnTo>
                <a:lnTo>
                  <a:pt x="302310" y="58267"/>
                </a:lnTo>
                <a:lnTo>
                  <a:pt x="302310" y="64198"/>
                </a:lnTo>
                <a:lnTo>
                  <a:pt x="306247" y="68148"/>
                </a:lnTo>
                <a:lnTo>
                  <a:pt x="555561" y="68148"/>
                </a:lnTo>
                <a:lnTo>
                  <a:pt x="559485" y="64198"/>
                </a:lnTo>
                <a:lnTo>
                  <a:pt x="559485" y="5233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0" name="Google Shape;210;p3"/>
          <p:cNvPicPr preferRelativeResize="0"/>
          <p:nvPr/>
        </p:nvPicPr>
        <p:blipFill rotWithShape="1">
          <a:blip r:embed="rId5">
            <a:alphaModFix/>
          </a:blip>
          <a:srcRect/>
          <a:stretch/>
        </p:blipFill>
        <p:spPr>
          <a:xfrm>
            <a:off x="13735113" y="2562288"/>
            <a:ext cx="2819400" cy="2819400"/>
          </a:xfrm>
          <a:prstGeom prst="rect">
            <a:avLst/>
          </a:prstGeom>
          <a:noFill/>
          <a:ln>
            <a:noFill/>
          </a:ln>
        </p:spPr>
      </p:pic>
      <p:sp>
        <p:nvSpPr>
          <p:cNvPr id="211" name="Google Shape;211;p3"/>
          <p:cNvSpPr/>
          <p:nvPr/>
        </p:nvSpPr>
        <p:spPr>
          <a:xfrm>
            <a:off x="6485823" y="3440140"/>
            <a:ext cx="123189" cy="20320"/>
          </a:xfrm>
          <a:custGeom>
            <a:avLst/>
            <a:gdLst/>
            <a:ahLst/>
            <a:cxnLst/>
            <a:rect l="l" t="t" r="r" b="b"/>
            <a:pathLst>
              <a:path w="123190" h="20320" extrusionOk="0">
                <a:moveTo>
                  <a:pt x="118768" y="0"/>
                </a:moveTo>
                <a:lnTo>
                  <a:pt x="3926" y="0"/>
                </a:lnTo>
                <a:lnTo>
                  <a:pt x="0" y="3950"/>
                </a:lnTo>
                <a:lnTo>
                  <a:pt x="0" y="14747"/>
                </a:lnTo>
                <a:lnTo>
                  <a:pt x="3926" y="19724"/>
                </a:lnTo>
                <a:lnTo>
                  <a:pt x="9815" y="19724"/>
                </a:lnTo>
                <a:lnTo>
                  <a:pt x="118768" y="19724"/>
                </a:lnTo>
                <a:lnTo>
                  <a:pt x="122694" y="15774"/>
                </a:lnTo>
                <a:lnTo>
                  <a:pt x="122694" y="3950"/>
                </a:lnTo>
                <a:lnTo>
                  <a:pt x="11876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3"/>
          <p:cNvSpPr/>
          <p:nvPr/>
        </p:nvSpPr>
        <p:spPr>
          <a:xfrm>
            <a:off x="6529984" y="3510241"/>
            <a:ext cx="361315" cy="20320"/>
          </a:xfrm>
          <a:custGeom>
            <a:avLst/>
            <a:gdLst/>
            <a:ahLst/>
            <a:cxnLst/>
            <a:rect l="l" t="t" r="r" b="b"/>
            <a:pathLst>
              <a:path w="361315" h="20320" extrusionOk="0">
                <a:moveTo>
                  <a:pt x="163918" y="3949"/>
                </a:moveTo>
                <a:lnTo>
                  <a:pt x="159994" y="0"/>
                </a:lnTo>
                <a:lnTo>
                  <a:pt x="3924" y="0"/>
                </a:lnTo>
                <a:lnTo>
                  <a:pt x="0" y="3949"/>
                </a:lnTo>
                <a:lnTo>
                  <a:pt x="0" y="15798"/>
                </a:lnTo>
                <a:lnTo>
                  <a:pt x="3924" y="19748"/>
                </a:lnTo>
                <a:lnTo>
                  <a:pt x="9817" y="19748"/>
                </a:lnTo>
                <a:lnTo>
                  <a:pt x="159994" y="19748"/>
                </a:lnTo>
                <a:lnTo>
                  <a:pt x="163918" y="15798"/>
                </a:lnTo>
                <a:lnTo>
                  <a:pt x="163918" y="3949"/>
                </a:lnTo>
                <a:close/>
              </a:path>
              <a:path w="361315" h="20320" extrusionOk="0">
                <a:moveTo>
                  <a:pt x="361213" y="3949"/>
                </a:moveTo>
                <a:lnTo>
                  <a:pt x="357289" y="0"/>
                </a:lnTo>
                <a:lnTo>
                  <a:pt x="201218" y="0"/>
                </a:lnTo>
                <a:lnTo>
                  <a:pt x="197294" y="3949"/>
                </a:lnTo>
                <a:lnTo>
                  <a:pt x="197294" y="15798"/>
                </a:lnTo>
                <a:lnTo>
                  <a:pt x="201218" y="19748"/>
                </a:lnTo>
                <a:lnTo>
                  <a:pt x="207111" y="19748"/>
                </a:lnTo>
                <a:lnTo>
                  <a:pt x="357289" y="19748"/>
                </a:lnTo>
                <a:lnTo>
                  <a:pt x="361213" y="15798"/>
                </a:lnTo>
                <a:lnTo>
                  <a:pt x="361213" y="394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3"/>
          <p:cNvSpPr/>
          <p:nvPr/>
        </p:nvSpPr>
        <p:spPr>
          <a:xfrm>
            <a:off x="6529993" y="3581334"/>
            <a:ext cx="314325" cy="20320"/>
          </a:xfrm>
          <a:custGeom>
            <a:avLst/>
            <a:gdLst/>
            <a:ahLst/>
            <a:cxnLst/>
            <a:rect l="l" t="t" r="r" b="b"/>
            <a:pathLst>
              <a:path w="314325" h="20320" extrusionOk="0">
                <a:moveTo>
                  <a:pt x="310171" y="0"/>
                </a:moveTo>
                <a:lnTo>
                  <a:pt x="3926" y="0"/>
                </a:lnTo>
                <a:lnTo>
                  <a:pt x="0" y="3950"/>
                </a:lnTo>
                <a:lnTo>
                  <a:pt x="0" y="15800"/>
                </a:lnTo>
                <a:lnTo>
                  <a:pt x="3926" y="19751"/>
                </a:lnTo>
                <a:lnTo>
                  <a:pt x="309190" y="19751"/>
                </a:lnTo>
                <a:lnTo>
                  <a:pt x="314097" y="15800"/>
                </a:lnTo>
                <a:lnTo>
                  <a:pt x="314097" y="9875"/>
                </a:lnTo>
                <a:lnTo>
                  <a:pt x="314097" y="3950"/>
                </a:lnTo>
                <a:lnTo>
                  <a:pt x="31017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
          <p:cNvSpPr/>
          <p:nvPr/>
        </p:nvSpPr>
        <p:spPr>
          <a:xfrm>
            <a:off x="6529984" y="3652443"/>
            <a:ext cx="423545" cy="20320"/>
          </a:xfrm>
          <a:custGeom>
            <a:avLst/>
            <a:gdLst/>
            <a:ahLst/>
            <a:cxnLst/>
            <a:rect l="l" t="t" r="r" b="b"/>
            <a:pathLst>
              <a:path w="423545" h="20320" extrusionOk="0">
                <a:moveTo>
                  <a:pt x="163918" y="3949"/>
                </a:moveTo>
                <a:lnTo>
                  <a:pt x="159994" y="0"/>
                </a:lnTo>
                <a:lnTo>
                  <a:pt x="3924" y="0"/>
                </a:lnTo>
                <a:lnTo>
                  <a:pt x="0" y="3949"/>
                </a:lnTo>
                <a:lnTo>
                  <a:pt x="0" y="15798"/>
                </a:lnTo>
                <a:lnTo>
                  <a:pt x="3924" y="19748"/>
                </a:lnTo>
                <a:lnTo>
                  <a:pt x="159016" y="19748"/>
                </a:lnTo>
                <a:lnTo>
                  <a:pt x="163918" y="14808"/>
                </a:lnTo>
                <a:lnTo>
                  <a:pt x="163918" y="9880"/>
                </a:lnTo>
                <a:lnTo>
                  <a:pt x="163918" y="3949"/>
                </a:lnTo>
                <a:close/>
              </a:path>
              <a:path w="423545" h="20320" extrusionOk="0">
                <a:moveTo>
                  <a:pt x="423049" y="3949"/>
                </a:moveTo>
                <a:lnTo>
                  <a:pt x="418147" y="0"/>
                </a:lnTo>
                <a:lnTo>
                  <a:pt x="413232" y="0"/>
                </a:lnTo>
                <a:lnTo>
                  <a:pt x="186499" y="0"/>
                </a:lnTo>
                <a:lnTo>
                  <a:pt x="182575" y="3949"/>
                </a:lnTo>
                <a:lnTo>
                  <a:pt x="182575" y="15798"/>
                </a:lnTo>
                <a:lnTo>
                  <a:pt x="186499" y="19748"/>
                </a:lnTo>
                <a:lnTo>
                  <a:pt x="419125" y="19748"/>
                </a:lnTo>
                <a:lnTo>
                  <a:pt x="423049" y="15798"/>
                </a:lnTo>
                <a:lnTo>
                  <a:pt x="423049" y="394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3"/>
          <p:cNvSpPr/>
          <p:nvPr/>
        </p:nvSpPr>
        <p:spPr>
          <a:xfrm>
            <a:off x="6629130" y="3440140"/>
            <a:ext cx="89535" cy="20320"/>
          </a:xfrm>
          <a:custGeom>
            <a:avLst/>
            <a:gdLst/>
            <a:ahLst/>
            <a:cxnLst/>
            <a:rect l="l" t="t" r="r" b="b"/>
            <a:pathLst>
              <a:path w="89534" h="20320" extrusionOk="0">
                <a:moveTo>
                  <a:pt x="85395" y="0"/>
                </a:moveTo>
                <a:lnTo>
                  <a:pt x="3926" y="0"/>
                </a:lnTo>
                <a:lnTo>
                  <a:pt x="0" y="3950"/>
                </a:lnTo>
                <a:lnTo>
                  <a:pt x="0" y="14747"/>
                </a:lnTo>
                <a:lnTo>
                  <a:pt x="3926" y="19724"/>
                </a:lnTo>
                <a:lnTo>
                  <a:pt x="9815" y="19724"/>
                </a:lnTo>
                <a:lnTo>
                  <a:pt x="85395" y="19724"/>
                </a:lnTo>
                <a:lnTo>
                  <a:pt x="89321" y="15774"/>
                </a:lnTo>
                <a:lnTo>
                  <a:pt x="89321" y="3950"/>
                </a:lnTo>
                <a:lnTo>
                  <a:pt x="8539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3"/>
          <p:cNvSpPr/>
          <p:nvPr/>
        </p:nvSpPr>
        <p:spPr>
          <a:xfrm>
            <a:off x="6485823" y="3773908"/>
            <a:ext cx="123189" cy="20320"/>
          </a:xfrm>
          <a:custGeom>
            <a:avLst/>
            <a:gdLst/>
            <a:ahLst/>
            <a:cxnLst/>
            <a:rect l="l" t="t" r="r" b="b"/>
            <a:pathLst>
              <a:path w="123190" h="20320" extrusionOk="0">
                <a:moveTo>
                  <a:pt x="118768" y="0"/>
                </a:moveTo>
                <a:lnTo>
                  <a:pt x="3926" y="0"/>
                </a:lnTo>
                <a:lnTo>
                  <a:pt x="0" y="3950"/>
                </a:lnTo>
                <a:lnTo>
                  <a:pt x="0" y="14813"/>
                </a:lnTo>
                <a:lnTo>
                  <a:pt x="3926" y="19751"/>
                </a:lnTo>
                <a:lnTo>
                  <a:pt x="9815" y="19751"/>
                </a:lnTo>
                <a:lnTo>
                  <a:pt x="118768" y="19751"/>
                </a:lnTo>
                <a:lnTo>
                  <a:pt x="122694" y="15800"/>
                </a:lnTo>
                <a:lnTo>
                  <a:pt x="122694" y="3950"/>
                </a:lnTo>
                <a:lnTo>
                  <a:pt x="11876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3"/>
          <p:cNvSpPr/>
          <p:nvPr/>
        </p:nvSpPr>
        <p:spPr>
          <a:xfrm>
            <a:off x="6529984" y="3845013"/>
            <a:ext cx="361315" cy="20320"/>
          </a:xfrm>
          <a:custGeom>
            <a:avLst/>
            <a:gdLst/>
            <a:ahLst/>
            <a:cxnLst/>
            <a:rect l="l" t="t" r="r" b="b"/>
            <a:pathLst>
              <a:path w="361315" h="20320" extrusionOk="0">
                <a:moveTo>
                  <a:pt x="163918" y="3949"/>
                </a:moveTo>
                <a:lnTo>
                  <a:pt x="159994" y="0"/>
                </a:lnTo>
                <a:lnTo>
                  <a:pt x="9817" y="0"/>
                </a:lnTo>
                <a:lnTo>
                  <a:pt x="3924" y="0"/>
                </a:lnTo>
                <a:lnTo>
                  <a:pt x="0" y="3949"/>
                </a:lnTo>
                <a:lnTo>
                  <a:pt x="0" y="15811"/>
                </a:lnTo>
                <a:lnTo>
                  <a:pt x="3924" y="19761"/>
                </a:lnTo>
                <a:lnTo>
                  <a:pt x="159994" y="19761"/>
                </a:lnTo>
                <a:lnTo>
                  <a:pt x="163918" y="15811"/>
                </a:lnTo>
                <a:lnTo>
                  <a:pt x="163918" y="3949"/>
                </a:lnTo>
                <a:close/>
              </a:path>
              <a:path w="361315" h="20320" extrusionOk="0">
                <a:moveTo>
                  <a:pt x="361213" y="3949"/>
                </a:moveTo>
                <a:lnTo>
                  <a:pt x="357289" y="0"/>
                </a:lnTo>
                <a:lnTo>
                  <a:pt x="351396" y="0"/>
                </a:lnTo>
                <a:lnTo>
                  <a:pt x="201218" y="0"/>
                </a:lnTo>
                <a:lnTo>
                  <a:pt x="197294" y="3949"/>
                </a:lnTo>
                <a:lnTo>
                  <a:pt x="197294" y="15811"/>
                </a:lnTo>
                <a:lnTo>
                  <a:pt x="201218" y="19761"/>
                </a:lnTo>
                <a:lnTo>
                  <a:pt x="357289" y="19761"/>
                </a:lnTo>
                <a:lnTo>
                  <a:pt x="361213" y="15811"/>
                </a:lnTo>
                <a:lnTo>
                  <a:pt x="361213" y="394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3"/>
          <p:cNvSpPr/>
          <p:nvPr/>
        </p:nvSpPr>
        <p:spPr>
          <a:xfrm>
            <a:off x="6629131" y="3773908"/>
            <a:ext cx="89535" cy="20320"/>
          </a:xfrm>
          <a:custGeom>
            <a:avLst/>
            <a:gdLst/>
            <a:ahLst/>
            <a:cxnLst/>
            <a:rect l="l" t="t" r="r" b="b"/>
            <a:pathLst>
              <a:path w="89534" h="20320" extrusionOk="0">
                <a:moveTo>
                  <a:pt x="85395" y="0"/>
                </a:moveTo>
                <a:lnTo>
                  <a:pt x="3926" y="0"/>
                </a:lnTo>
                <a:lnTo>
                  <a:pt x="0" y="3950"/>
                </a:lnTo>
                <a:lnTo>
                  <a:pt x="0" y="15800"/>
                </a:lnTo>
                <a:lnTo>
                  <a:pt x="3926" y="19751"/>
                </a:lnTo>
                <a:lnTo>
                  <a:pt x="84413" y="19751"/>
                </a:lnTo>
                <a:lnTo>
                  <a:pt x="89321" y="14813"/>
                </a:lnTo>
                <a:lnTo>
                  <a:pt x="89321" y="9875"/>
                </a:lnTo>
                <a:lnTo>
                  <a:pt x="89321" y="3950"/>
                </a:lnTo>
                <a:lnTo>
                  <a:pt x="8539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9" name="Google Shape;219;p3"/>
          <p:cNvGrpSpPr/>
          <p:nvPr/>
        </p:nvGrpSpPr>
        <p:grpSpPr>
          <a:xfrm>
            <a:off x="6460303" y="3933892"/>
            <a:ext cx="398780" cy="400050"/>
            <a:chOff x="6460303" y="3933892"/>
            <a:chExt cx="398780" cy="400050"/>
          </a:xfrm>
        </p:grpSpPr>
        <p:pic>
          <p:nvPicPr>
            <p:cNvPr id="220" name="Google Shape;220;p3"/>
            <p:cNvPicPr preferRelativeResize="0"/>
            <p:nvPr/>
          </p:nvPicPr>
          <p:blipFill rotWithShape="1">
            <a:blip r:embed="rId6">
              <a:alphaModFix/>
            </a:blip>
            <a:srcRect/>
            <a:stretch/>
          </p:blipFill>
          <p:spPr>
            <a:xfrm>
              <a:off x="6568274" y="4040548"/>
              <a:ext cx="184532" cy="185660"/>
            </a:xfrm>
            <a:prstGeom prst="rect">
              <a:avLst/>
            </a:prstGeom>
            <a:noFill/>
            <a:ln>
              <a:noFill/>
            </a:ln>
          </p:spPr>
        </p:pic>
        <p:sp>
          <p:nvSpPr>
            <p:cNvPr id="221" name="Google Shape;221;p3"/>
            <p:cNvSpPr/>
            <p:nvPr/>
          </p:nvSpPr>
          <p:spPr>
            <a:xfrm>
              <a:off x="6460303" y="3933892"/>
              <a:ext cx="398780" cy="400050"/>
            </a:xfrm>
            <a:custGeom>
              <a:avLst/>
              <a:gdLst/>
              <a:ahLst/>
              <a:cxnLst/>
              <a:rect l="l" t="t" r="r" b="b"/>
              <a:pathLst>
                <a:path w="398779" h="400050" extrusionOk="0">
                  <a:moveTo>
                    <a:pt x="169086" y="344657"/>
                  </a:moveTo>
                  <a:lnTo>
                    <a:pt x="127602" y="344657"/>
                  </a:lnTo>
                  <a:lnTo>
                    <a:pt x="148215" y="353545"/>
                  </a:lnTo>
                  <a:lnTo>
                    <a:pt x="160975" y="393047"/>
                  </a:lnTo>
                  <a:lnTo>
                    <a:pt x="161956" y="396997"/>
                  </a:lnTo>
                  <a:lnTo>
                    <a:pt x="165883" y="399960"/>
                  </a:lnTo>
                  <a:lnTo>
                    <a:pt x="231647" y="399960"/>
                  </a:lnTo>
                  <a:lnTo>
                    <a:pt x="235573" y="396997"/>
                  </a:lnTo>
                  <a:lnTo>
                    <a:pt x="237536" y="393047"/>
                  </a:lnTo>
                  <a:lnTo>
                    <a:pt x="242321" y="378234"/>
                  </a:lnTo>
                  <a:lnTo>
                    <a:pt x="179624" y="378234"/>
                  </a:lnTo>
                  <a:lnTo>
                    <a:pt x="169086" y="344657"/>
                  </a:lnTo>
                  <a:close/>
                </a:path>
                <a:path w="398779" h="400050" extrusionOk="0">
                  <a:moveTo>
                    <a:pt x="273854" y="322931"/>
                  </a:moveTo>
                  <a:lnTo>
                    <a:pt x="270909" y="322931"/>
                  </a:lnTo>
                  <a:lnTo>
                    <a:pt x="267964" y="323918"/>
                  </a:lnTo>
                  <a:lnTo>
                    <a:pt x="261339" y="327421"/>
                  </a:lnTo>
                  <a:lnTo>
                    <a:pt x="254713" y="330461"/>
                  </a:lnTo>
                  <a:lnTo>
                    <a:pt x="248088" y="332945"/>
                  </a:lnTo>
                  <a:lnTo>
                    <a:pt x="241462" y="334781"/>
                  </a:lnTo>
                  <a:lnTo>
                    <a:pt x="238518" y="335769"/>
                  </a:lnTo>
                  <a:lnTo>
                    <a:pt x="235573" y="337744"/>
                  </a:lnTo>
                  <a:lnTo>
                    <a:pt x="234591" y="340707"/>
                  </a:lnTo>
                  <a:lnTo>
                    <a:pt x="222813" y="378234"/>
                  </a:lnTo>
                  <a:lnTo>
                    <a:pt x="242321" y="378234"/>
                  </a:lnTo>
                  <a:lnTo>
                    <a:pt x="250296" y="353545"/>
                  </a:lnTo>
                  <a:lnTo>
                    <a:pt x="257167" y="351570"/>
                  </a:lnTo>
                  <a:lnTo>
                    <a:pt x="264038" y="348607"/>
                  </a:lnTo>
                  <a:lnTo>
                    <a:pt x="270909" y="344657"/>
                  </a:lnTo>
                  <a:lnTo>
                    <a:pt x="335692" y="344657"/>
                  </a:lnTo>
                  <a:lnTo>
                    <a:pt x="338636" y="341694"/>
                  </a:lnTo>
                  <a:lnTo>
                    <a:pt x="311153" y="341694"/>
                  </a:lnTo>
                  <a:lnTo>
                    <a:pt x="276798" y="323918"/>
                  </a:lnTo>
                  <a:lnTo>
                    <a:pt x="273854" y="322931"/>
                  </a:lnTo>
                  <a:close/>
                </a:path>
                <a:path w="398779" h="400050" extrusionOk="0">
                  <a:moveTo>
                    <a:pt x="86376" y="34564"/>
                  </a:moveTo>
                  <a:lnTo>
                    <a:pt x="81469" y="35552"/>
                  </a:lnTo>
                  <a:lnTo>
                    <a:pt x="35335" y="81967"/>
                  </a:lnTo>
                  <a:lnTo>
                    <a:pt x="34354" y="86904"/>
                  </a:lnTo>
                  <a:lnTo>
                    <a:pt x="54967" y="128382"/>
                  </a:lnTo>
                  <a:lnTo>
                    <a:pt x="46133" y="149121"/>
                  </a:lnTo>
                  <a:lnTo>
                    <a:pt x="6870" y="161959"/>
                  </a:lnTo>
                  <a:lnTo>
                    <a:pt x="2944" y="162946"/>
                  </a:lnTo>
                  <a:lnTo>
                    <a:pt x="0" y="166897"/>
                  </a:lnTo>
                  <a:lnTo>
                    <a:pt x="0" y="233063"/>
                  </a:lnTo>
                  <a:lnTo>
                    <a:pt x="2944" y="237013"/>
                  </a:lnTo>
                  <a:lnTo>
                    <a:pt x="6870" y="238988"/>
                  </a:lnTo>
                  <a:lnTo>
                    <a:pt x="46133" y="251826"/>
                  </a:lnTo>
                  <a:lnTo>
                    <a:pt x="48096" y="258739"/>
                  </a:lnTo>
                  <a:lnTo>
                    <a:pt x="51040" y="265652"/>
                  </a:lnTo>
                  <a:lnTo>
                    <a:pt x="54967" y="272565"/>
                  </a:lnTo>
                  <a:lnTo>
                    <a:pt x="36317" y="309105"/>
                  </a:lnTo>
                  <a:lnTo>
                    <a:pt x="34354" y="313055"/>
                  </a:lnTo>
                  <a:lnTo>
                    <a:pt x="35336" y="317993"/>
                  </a:lnTo>
                  <a:lnTo>
                    <a:pt x="81469" y="364408"/>
                  </a:lnTo>
                  <a:lnTo>
                    <a:pt x="86377" y="365396"/>
                  </a:lnTo>
                  <a:lnTo>
                    <a:pt x="127602" y="344657"/>
                  </a:lnTo>
                  <a:lnTo>
                    <a:pt x="169086" y="344657"/>
                  </a:lnTo>
                  <a:lnTo>
                    <a:pt x="167846" y="340707"/>
                  </a:lnTo>
                  <a:lnTo>
                    <a:pt x="90303" y="340707"/>
                  </a:lnTo>
                  <a:lnTo>
                    <a:pt x="59874" y="310092"/>
                  </a:lnTo>
                  <a:lnTo>
                    <a:pt x="77542" y="275528"/>
                  </a:lnTo>
                  <a:lnTo>
                    <a:pt x="79506" y="272565"/>
                  </a:lnTo>
                  <a:lnTo>
                    <a:pt x="77542" y="266640"/>
                  </a:lnTo>
                  <a:lnTo>
                    <a:pt x="74061" y="259974"/>
                  </a:lnTo>
                  <a:lnTo>
                    <a:pt x="71040" y="253308"/>
                  </a:lnTo>
                  <a:lnTo>
                    <a:pt x="68570" y="246642"/>
                  </a:lnTo>
                  <a:lnTo>
                    <a:pt x="66745" y="239976"/>
                  </a:lnTo>
                  <a:lnTo>
                    <a:pt x="65764" y="237013"/>
                  </a:lnTo>
                  <a:lnTo>
                    <a:pt x="63801" y="234050"/>
                  </a:lnTo>
                  <a:lnTo>
                    <a:pt x="60856" y="233063"/>
                  </a:lnTo>
                  <a:lnTo>
                    <a:pt x="23557" y="221212"/>
                  </a:lnTo>
                  <a:lnTo>
                    <a:pt x="23557" y="177760"/>
                  </a:lnTo>
                  <a:lnTo>
                    <a:pt x="60856" y="165909"/>
                  </a:lnTo>
                  <a:lnTo>
                    <a:pt x="63801" y="164921"/>
                  </a:lnTo>
                  <a:lnTo>
                    <a:pt x="66745" y="161959"/>
                  </a:lnTo>
                  <a:lnTo>
                    <a:pt x="69966" y="152191"/>
                  </a:lnTo>
                  <a:lnTo>
                    <a:pt x="72389" y="145294"/>
                  </a:lnTo>
                  <a:lnTo>
                    <a:pt x="75181" y="138581"/>
                  </a:lnTo>
                  <a:lnTo>
                    <a:pt x="78524" y="132332"/>
                  </a:lnTo>
                  <a:lnTo>
                    <a:pt x="80487" y="129369"/>
                  </a:lnTo>
                  <a:lnTo>
                    <a:pt x="80487" y="126407"/>
                  </a:lnTo>
                  <a:lnTo>
                    <a:pt x="78524" y="123444"/>
                  </a:lnTo>
                  <a:lnTo>
                    <a:pt x="60856" y="87892"/>
                  </a:lnTo>
                  <a:lnTo>
                    <a:pt x="91284" y="57278"/>
                  </a:lnTo>
                  <a:lnTo>
                    <a:pt x="168155" y="57278"/>
                  </a:lnTo>
                  <a:lnTo>
                    <a:pt x="168775" y="55303"/>
                  </a:lnTo>
                  <a:lnTo>
                    <a:pt x="126620" y="55303"/>
                  </a:lnTo>
                  <a:lnTo>
                    <a:pt x="90303" y="36539"/>
                  </a:lnTo>
                  <a:lnTo>
                    <a:pt x="86376" y="34564"/>
                  </a:lnTo>
                  <a:close/>
                </a:path>
                <a:path w="398779" h="400050" extrusionOk="0">
                  <a:moveTo>
                    <a:pt x="335692" y="344657"/>
                  </a:moveTo>
                  <a:lnTo>
                    <a:pt x="270909" y="344657"/>
                  </a:lnTo>
                  <a:lnTo>
                    <a:pt x="307227" y="363420"/>
                  </a:lnTo>
                  <a:lnTo>
                    <a:pt x="311153" y="365396"/>
                  </a:lnTo>
                  <a:lnTo>
                    <a:pt x="316061" y="364408"/>
                  </a:lnTo>
                  <a:lnTo>
                    <a:pt x="335692" y="344657"/>
                  </a:lnTo>
                  <a:close/>
                </a:path>
                <a:path w="398779" h="400050" extrusionOk="0">
                  <a:moveTo>
                    <a:pt x="339618" y="58265"/>
                  </a:moveTo>
                  <a:lnTo>
                    <a:pt x="312134" y="58265"/>
                  </a:lnTo>
                  <a:lnTo>
                    <a:pt x="342562" y="88880"/>
                  </a:lnTo>
                  <a:lnTo>
                    <a:pt x="324895" y="123444"/>
                  </a:lnTo>
                  <a:lnTo>
                    <a:pt x="322931" y="126407"/>
                  </a:lnTo>
                  <a:lnTo>
                    <a:pt x="324895" y="132332"/>
                  </a:lnTo>
                  <a:lnTo>
                    <a:pt x="328376" y="138998"/>
                  </a:lnTo>
                  <a:lnTo>
                    <a:pt x="331397" y="145664"/>
                  </a:lnTo>
                  <a:lnTo>
                    <a:pt x="333867" y="152330"/>
                  </a:lnTo>
                  <a:lnTo>
                    <a:pt x="335692" y="158996"/>
                  </a:lnTo>
                  <a:lnTo>
                    <a:pt x="336673" y="161959"/>
                  </a:lnTo>
                  <a:lnTo>
                    <a:pt x="338636" y="164922"/>
                  </a:lnTo>
                  <a:lnTo>
                    <a:pt x="341581" y="165909"/>
                  </a:lnTo>
                  <a:lnTo>
                    <a:pt x="378880" y="177760"/>
                  </a:lnTo>
                  <a:lnTo>
                    <a:pt x="378880" y="221212"/>
                  </a:lnTo>
                  <a:lnTo>
                    <a:pt x="341581" y="233063"/>
                  </a:lnTo>
                  <a:lnTo>
                    <a:pt x="338636" y="234051"/>
                  </a:lnTo>
                  <a:lnTo>
                    <a:pt x="335692" y="236026"/>
                  </a:lnTo>
                  <a:lnTo>
                    <a:pt x="334710" y="239976"/>
                  </a:lnTo>
                  <a:lnTo>
                    <a:pt x="332333" y="247197"/>
                  </a:lnTo>
                  <a:lnTo>
                    <a:pt x="329680" y="254049"/>
                  </a:lnTo>
                  <a:lnTo>
                    <a:pt x="326842" y="260529"/>
                  </a:lnTo>
                  <a:lnTo>
                    <a:pt x="323913" y="266640"/>
                  </a:lnTo>
                  <a:lnTo>
                    <a:pt x="321950" y="269603"/>
                  </a:lnTo>
                  <a:lnTo>
                    <a:pt x="321950" y="272565"/>
                  </a:lnTo>
                  <a:lnTo>
                    <a:pt x="323913" y="275528"/>
                  </a:lnTo>
                  <a:lnTo>
                    <a:pt x="341581" y="311080"/>
                  </a:lnTo>
                  <a:lnTo>
                    <a:pt x="311153" y="341694"/>
                  </a:lnTo>
                  <a:lnTo>
                    <a:pt x="338636" y="341694"/>
                  </a:lnTo>
                  <a:lnTo>
                    <a:pt x="362194" y="317993"/>
                  </a:lnTo>
                  <a:lnTo>
                    <a:pt x="363175" y="313055"/>
                  </a:lnTo>
                  <a:lnTo>
                    <a:pt x="342563" y="271578"/>
                  </a:lnTo>
                  <a:lnTo>
                    <a:pt x="351397" y="250839"/>
                  </a:lnTo>
                  <a:lnTo>
                    <a:pt x="390659" y="238001"/>
                  </a:lnTo>
                  <a:lnTo>
                    <a:pt x="394585" y="237013"/>
                  </a:lnTo>
                  <a:lnTo>
                    <a:pt x="397530" y="233063"/>
                  </a:lnTo>
                  <a:lnTo>
                    <a:pt x="397530" y="170847"/>
                  </a:lnTo>
                  <a:lnTo>
                    <a:pt x="398511" y="165909"/>
                  </a:lnTo>
                  <a:lnTo>
                    <a:pt x="395567" y="161959"/>
                  </a:lnTo>
                  <a:lnTo>
                    <a:pt x="391640" y="160971"/>
                  </a:lnTo>
                  <a:lnTo>
                    <a:pt x="352378" y="148133"/>
                  </a:lnTo>
                  <a:lnTo>
                    <a:pt x="350415" y="141220"/>
                  </a:lnTo>
                  <a:lnTo>
                    <a:pt x="347470" y="134307"/>
                  </a:lnTo>
                  <a:lnTo>
                    <a:pt x="343544" y="127394"/>
                  </a:lnTo>
                  <a:lnTo>
                    <a:pt x="362194" y="90855"/>
                  </a:lnTo>
                  <a:lnTo>
                    <a:pt x="364157" y="86905"/>
                  </a:lnTo>
                  <a:lnTo>
                    <a:pt x="363175" y="81967"/>
                  </a:lnTo>
                  <a:lnTo>
                    <a:pt x="339618" y="58265"/>
                  </a:lnTo>
                  <a:close/>
                </a:path>
                <a:path w="398779" h="400050" extrusionOk="0">
                  <a:moveTo>
                    <a:pt x="131528" y="320955"/>
                  </a:moveTo>
                  <a:lnTo>
                    <a:pt x="128583" y="320955"/>
                  </a:lnTo>
                  <a:lnTo>
                    <a:pt x="125639" y="322931"/>
                  </a:lnTo>
                  <a:lnTo>
                    <a:pt x="90303" y="340707"/>
                  </a:lnTo>
                  <a:lnTo>
                    <a:pt x="167846" y="340707"/>
                  </a:lnTo>
                  <a:lnTo>
                    <a:pt x="166864" y="337744"/>
                  </a:lnTo>
                  <a:lnTo>
                    <a:pt x="163919" y="334781"/>
                  </a:lnTo>
                  <a:lnTo>
                    <a:pt x="154211" y="331541"/>
                  </a:lnTo>
                  <a:lnTo>
                    <a:pt x="147356" y="329103"/>
                  </a:lnTo>
                  <a:lnTo>
                    <a:pt x="140684" y="326294"/>
                  </a:lnTo>
                  <a:lnTo>
                    <a:pt x="134473" y="322931"/>
                  </a:lnTo>
                  <a:lnTo>
                    <a:pt x="131528" y="320955"/>
                  </a:lnTo>
                  <a:close/>
                </a:path>
                <a:path w="398779" h="400050" extrusionOk="0">
                  <a:moveTo>
                    <a:pt x="242002" y="20738"/>
                  </a:moveTo>
                  <a:lnTo>
                    <a:pt x="222813" y="20738"/>
                  </a:lnTo>
                  <a:lnTo>
                    <a:pt x="234591" y="58265"/>
                  </a:lnTo>
                  <a:lnTo>
                    <a:pt x="235573" y="61228"/>
                  </a:lnTo>
                  <a:lnTo>
                    <a:pt x="238518" y="64191"/>
                  </a:lnTo>
                  <a:lnTo>
                    <a:pt x="248226" y="67431"/>
                  </a:lnTo>
                  <a:lnTo>
                    <a:pt x="255081" y="69869"/>
                  </a:lnTo>
                  <a:lnTo>
                    <a:pt x="261753" y="72678"/>
                  </a:lnTo>
                  <a:lnTo>
                    <a:pt x="267964" y="76041"/>
                  </a:lnTo>
                  <a:lnTo>
                    <a:pt x="270909" y="78017"/>
                  </a:lnTo>
                  <a:lnTo>
                    <a:pt x="273854" y="78017"/>
                  </a:lnTo>
                  <a:lnTo>
                    <a:pt x="276798" y="76041"/>
                  </a:lnTo>
                  <a:lnTo>
                    <a:pt x="312134" y="58265"/>
                  </a:lnTo>
                  <a:lnTo>
                    <a:pt x="339618" y="58265"/>
                  </a:lnTo>
                  <a:lnTo>
                    <a:pt x="336673" y="55303"/>
                  </a:lnTo>
                  <a:lnTo>
                    <a:pt x="270909" y="55303"/>
                  </a:lnTo>
                  <a:lnTo>
                    <a:pt x="250296" y="46415"/>
                  </a:lnTo>
                  <a:lnTo>
                    <a:pt x="242002" y="20738"/>
                  </a:lnTo>
                  <a:close/>
                </a:path>
                <a:path w="398779" h="400050" extrusionOk="0">
                  <a:moveTo>
                    <a:pt x="168155" y="57278"/>
                  </a:moveTo>
                  <a:lnTo>
                    <a:pt x="91284" y="57278"/>
                  </a:lnTo>
                  <a:lnTo>
                    <a:pt x="125639" y="75054"/>
                  </a:lnTo>
                  <a:lnTo>
                    <a:pt x="128583" y="77029"/>
                  </a:lnTo>
                  <a:lnTo>
                    <a:pt x="134473" y="75054"/>
                  </a:lnTo>
                  <a:lnTo>
                    <a:pt x="140684" y="71551"/>
                  </a:lnTo>
                  <a:lnTo>
                    <a:pt x="147356" y="68511"/>
                  </a:lnTo>
                  <a:lnTo>
                    <a:pt x="154211" y="66027"/>
                  </a:lnTo>
                  <a:lnTo>
                    <a:pt x="160975" y="64191"/>
                  </a:lnTo>
                  <a:lnTo>
                    <a:pt x="163919" y="63203"/>
                  </a:lnTo>
                  <a:lnTo>
                    <a:pt x="166864" y="61228"/>
                  </a:lnTo>
                  <a:lnTo>
                    <a:pt x="168155" y="57278"/>
                  </a:lnTo>
                  <a:close/>
                </a:path>
                <a:path w="398779" h="400050" extrusionOk="0">
                  <a:moveTo>
                    <a:pt x="232628" y="0"/>
                  </a:moveTo>
                  <a:lnTo>
                    <a:pt x="165882" y="0"/>
                  </a:lnTo>
                  <a:lnTo>
                    <a:pt x="161956" y="2962"/>
                  </a:lnTo>
                  <a:lnTo>
                    <a:pt x="159993" y="6912"/>
                  </a:lnTo>
                  <a:lnTo>
                    <a:pt x="147233" y="46415"/>
                  </a:lnTo>
                  <a:lnTo>
                    <a:pt x="140362" y="49377"/>
                  </a:lnTo>
                  <a:lnTo>
                    <a:pt x="133491" y="51352"/>
                  </a:lnTo>
                  <a:lnTo>
                    <a:pt x="126620" y="55303"/>
                  </a:lnTo>
                  <a:lnTo>
                    <a:pt x="168775" y="55303"/>
                  </a:lnTo>
                  <a:lnTo>
                    <a:pt x="179624" y="20738"/>
                  </a:lnTo>
                  <a:lnTo>
                    <a:pt x="242002" y="20738"/>
                  </a:lnTo>
                  <a:lnTo>
                    <a:pt x="237536" y="6912"/>
                  </a:lnTo>
                  <a:lnTo>
                    <a:pt x="236554" y="2962"/>
                  </a:lnTo>
                  <a:lnTo>
                    <a:pt x="232628" y="0"/>
                  </a:lnTo>
                  <a:close/>
                </a:path>
                <a:path w="398779" h="400050" extrusionOk="0">
                  <a:moveTo>
                    <a:pt x="312134" y="34564"/>
                  </a:moveTo>
                  <a:lnTo>
                    <a:pt x="270909" y="55303"/>
                  </a:lnTo>
                  <a:lnTo>
                    <a:pt x="336673" y="55303"/>
                  </a:lnTo>
                  <a:lnTo>
                    <a:pt x="317042" y="35552"/>
                  </a:lnTo>
                  <a:lnTo>
                    <a:pt x="312134" y="3456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22" name="Google Shape;222;p3"/>
          <p:cNvPicPr preferRelativeResize="0"/>
          <p:nvPr/>
        </p:nvPicPr>
        <p:blipFill rotWithShape="1">
          <a:blip r:embed="rId7">
            <a:alphaModFix/>
          </a:blip>
          <a:srcRect/>
          <a:stretch/>
        </p:blipFill>
        <p:spPr>
          <a:xfrm>
            <a:off x="7457564" y="3999071"/>
            <a:ext cx="128557" cy="185660"/>
          </a:xfrm>
          <a:prstGeom prst="rect">
            <a:avLst/>
          </a:prstGeom>
          <a:noFill/>
          <a:ln>
            <a:noFill/>
          </a:ln>
        </p:spPr>
      </p:pic>
      <p:grpSp>
        <p:nvGrpSpPr>
          <p:cNvPr id="223" name="Google Shape;223;p3"/>
          <p:cNvGrpSpPr/>
          <p:nvPr/>
        </p:nvGrpSpPr>
        <p:grpSpPr>
          <a:xfrm>
            <a:off x="7182728" y="3925004"/>
            <a:ext cx="277333" cy="333375"/>
            <a:chOff x="7182728" y="3925004"/>
            <a:chExt cx="277333" cy="333375"/>
          </a:xfrm>
        </p:grpSpPr>
        <p:pic>
          <p:nvPicPr>
            <p:cNvPr id="224" name="Google Shape;224;p3"/>
            <p:cNvPicPr preferRelativeResize="0"/>
            <p:nvPr/>
          </p:nvPicPr>
          <p:blipFill rotWithShape="1">
            <a:blip r:embed="rId8">
              <a:alphaModFix/>
            </a:blip>
            <a:srcRect/>
            <a:stretch/>
          </p:blipFill>
          <p:spPr>
            <a:xfrm>
              <a:off x="7182728" y="3999070"/>
              <a:ext cx="128583" cy="185660"/>
            </a:xfrm>
            <a:prstGeom prst="rect">
              <a:avLst/>
            </a:prstGeom>
            <a:noFill/>
            <a:ln>
              <a:noFill/>
            </a:ln>
          </p:spPr>
        </p:pic>
        <p:sp>
          <p:nvSpPr>
            <p:cNvPr id="225" name="Google Shape;225;p3"/>
            <p:cNvSpPr/>
            <p:nvPr/>
          </p:nvSpPr>
          <p:spPr>
            <a:xfrm>
              <a:off x="7310836" y="3925004"/>
              <a:ext cx="149225" cy="333375"/>
            </a:xfrm>
            <a:custGeom>
              <a:avLst/>
              <a:gdLst/>
              <a:ahLst/>
              <a:cxnLst/>
              <a:rect l="l" t="t" r="r" b="b"/>
              <a:pathLst>
                <a:path w="149225" h="333375" extrusionOk="0">
                  <a:moveTo>
                    <a:pt x="136911" y="0"/>
                  </a:moveTo>
                  <a:lnTo>
                    <a:pt x="26174" y="253485"/>
                  </a:lnTo>
                  <a:lnTo>
                    <a:pt x="10904" y="291082"/>
                  </a:lnTo>
                  <a:lnTo>
                    <a:pt x="0" y="324659"/>
                  </a:lnTo>
                  <a:lnTo>
                    <a:pt x="1397" y="329064"/>
                  </a:lnTo>
                  <a:lnTo>
                    <a:pt x="10291" y="332806"/>
                  </a:lnTo>
                  <a:lnTo>
                    <a:pt x="16180" y="330831"/>
                  </a:lnTo>
                  <a:lnTo>
                    <a:pt x="147708" y="14813"/>
                  </a:lnTo>
                  <a:lnTo>
                    <a:pt x="148690" y="9875"/>
                  </a:lnTo>
                  <a:lnTo>
                    <a:pt x="146727" y="4937"/>
                  </a:lnTo>
                  <a:lnTo>
                    <a:pt x="141819" y="1975"/>
                  </a:lnTo>
                  <a:lnTo>
                    <a:pt x="13691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3"/>
          <p:cNvSpPr txBox="1">
            <a:spLocks noGrp="1"/>
          </p:cNvSpPr>
          <p:nvPr>
            <p:ph type="title"/>
          </p:nvPr>
        </p:nvSpPr>
        <p:spPr>
          <a:xfrm>
            <a:off x="7825206" y="760412"/>
            <a:ext cx="4003000" cy="1032324"/>
          </a:xfrm>
          <a:prstGeom prst="rect">
            <a:avLst/>
          </a:prstGeom>
          <a:noFill/>
          <a:ln>
            <a:noFill/>
          </a:ln>
        </p:spPr>
        <p:txBody>
          <a:bodyPr spcFirstLastPara="1" wrap="square" lIns="0" tIns="16500" rIns="0" bIns="0" anchor="t" anchorCtr="0">
            <a:spAutoFit/>
          </a:bodyPr>
          <a:lstStyle/>
          <a:p>
            <a:pPr marL="12700" lvl="0"/>
            <a:r>
              <a:rPr lang="en-US" sz="6600" dirty="0" smtClean="0">
                <a:solidFill>
                  <a:srgbClr val="000000"/>
                </a:solidFill>
                <a:latin typeface="Times New Roman" panose="02020603050405020304" pitchFamily="18" charset="0"/>
                <a:cs typeface="Times New Roman" panose="02020603050405020304" pitchFamily="18" charset="0"/>
              </a:rPr>
              <a:t>Agenda</a:t>
            </a:r>
            <a:endParaRPr sz="6600" dirty="0">
              <a:solidFill>
                <a:srgbClr val="000000"/>
              </a:solidFill>
              <a:latin typeface="Times New Roman" panose="02020603050405020304" pitchFamily="18" charset="0"/>
              <a:cs typeface="Times New Roman" panose="02020603050405020304" pitchFamily="18" charset="0"/>
            </a:endParaRPr>
          </a:p>
        </p:txBody>
      </p:sp>
      <p:sp>
        <p:nvSpPr>
          <p:cNvPr id="227" name="Google Shape;227;p3"/>
          <p:cNvSpPr txBox="1"/>
          <p:nvPr/>
        </p:nvSpPr>
        <p:spPr>
          <a:xfrm>
            <a:off x="1228725" y="4086225"/>
            <a:ext cx="3524250" cy="5029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3600">
              <a:solidFill>
                <a:schemeClr val="dk1"/>
              </a:solidFill>
              <a:latin typeface="Times New Roman"/>
              <a:ea typeface="Times New Roman"/>
              <a:cs typeface="Times New Roman"/>
              <a:sym typeface="Times New Roman"/>
            </a:endParaRPr>
          </a:p>
          <a:p>
            <a:pPr marL="0" marR="94615" lvl="0" indent="0" algn="ctr" rtl="0">
              <a:lnSpc>
                <a:spcPct val="100000"/>
              </a:lnSpc>
              <a:spcBef>
                <a:spcPts val="0"/>
              </a:spcBef>
              <a:spcAft>
                <a:spcPts val="0"/>
              </a:spcAft>
              <a:buNone/>
            </a:pPr>
            <a:r>
              <a:rPr lang="en-US" sz="2300" b="1">
                <a:solidFill>
                  <a:srgbClr val="FFFFFF"/>
                </a:solidFill>
                <a:latin typeface="Tahoma"/>
                <a:ea typeface="Tahoma"/>
                <a:cs typeface="Tahoma"/>
                <a:sym typeface="Tahoma"/>
              </a:rPr>
              <a:t>Week 1:</a:t>
            </a:r>
            <a:endParaRPr sz="2300">
              <a:solidFill>
                <a:schemeClr val="dk1"/>
              </a:solidFill>
              <a:latin typeface="Tahoma"/>
              <a:ea typeface="Tahoma"/>
              <a:cs typeface="Tahoma"/>
              <a:sym typeface="Tahoma"/>
            </a:endParaRPr>
          </a:p>
          <a:p>
            <a:pPr marL="144780" marR="208279" lvl="0" indent="85725" algn="ctr" rtl="0">
              <a:lnSpc>
                <a:spcPct val="101400"/>
              </a:lnSpc>
              <a:spcBef>
                <a:spcPts val="590"/>
              </a:spcBef>
              <a:spcAft>
                <a:spcPts val="0"/>
              </a:spcAft>
              <a:buNone/>
            </a:pPr>
            <a:r>
              <a:rPr lang="en-US" sz="1800">
                <a:solidFill>
                  <a:srgbClr val="FFFFFF"/>
                </a:solidFill>
                <a:latin typeface="Calibri"/>
                <a:ea typeface="Calibri"/>
                <a:cs typeface="Calibri"/>
                <a:sym typeface="Calibri"/>
              </a:rPr>
              <a:t>Data Management and SQL  Database Setup You’ll focus on  designing the database, managing  customer information, and  interactions. This ensures that  your data foundation is solid for  future analysis.</a:t>
            </a:r>
            <a:endParaRPr sz="1800">
              <a:solidFill>
                <a:schemeClr val="dk1"/>
              </a:solidFill>
              <a:latin typeface="Calibri"/>
              <a:ea typeface="Calibri"/>
              <a:cs typeface="Calibri"/>
              <a:sym typeface="Calibri"/>
            </a:endParaRPr>
          </a:p>
          <a:p>
            <a:pPr marL="212725" marR="271145" lvl="0" indent="0" algn="ctr" rtl="0">
              <a:lnSpc>
                <a:spcPct val="99700"/>
              </a:lnSpc>
              <a:spcBef>
                <a:spcPts val="25"/>
              </a:spcBef>
              <a:spcAft>
                <a:spcPts val="0"/>
              </a:spcAft>
              <a:buNone/>
            </a:pPr>
            <a:r>
              <a:rPr lang="en-US" sz="1800">
                <a:solidFill>
                  <a:srgbClr val="FFFFFF"/>
                </a:solidFill>
                <a:latin typeface="Calibri"/>
                <a:ea typeface="Calibri"/>
                <a:cs typeface="Calibri"/>
                <a:sym typeface="Calibri"/>
              </a:rPr>
              <a:t>Deliverables include a populated  SQL database and basic SQL  queries for extracting and  analyzing customer data.</a:t>
            </a:r>
            <a:endParaRPr sz="1800">
              <a:solidFill>
                <a:schemeClr val="dk1"/>
              </a:solidFill>
              <a:latin typeface="Calibri"/>
              <a:ea typeface="Calibri"/>
              <a:cs typeface="Calibri"/>
              <a:sym typeface="Calibri"/>
            </a:endParaRPr>
          </a:p>
        </p:txBody>
      </p:sp>
      <p:sp>
        <p:nvSpPr>
          <p:cNvPr id="228" name="Google Shape;228;p3"/>
          <p:cNvSpPr txBox="1"/>
          <p:nvPr/>
        </p:nvSpPr>
        <p:spPr>
          <a:xfrm>
            <a:off x="5592064" y="5418772"/>
            <a:ext cx="2980690" cy="3317875"/>
          </a:xfrm>
          <a:prstGeom prst="rect">
            <a:avLst/>
          </a:prstGeom>
          <a:noFill/>
          <a:ln>
            <a:noFill/>
          </a:ln>
        </p:spPr>
        <p:txBody>
          <a:bodyPr spcFirstLastPara="1" wrap="square" lIns="0" tIns="15875" rIns="0" bIns="0" anchor="t" anchorCtr="0">
            <a:spAutoFit/>
          </a:bodyPr>
          <a:lstStyle/>
          <a:p>
            <a:pPr marL="1014094" marR="0" lvl="0" indent="0" algn="l" rtl="0">
              <a:lnSpc>
                <a:spcPct val="100000"/>
              </a:lnSpc>
              <a:spcBef>
                <a:spcPts val="0"/>
              </a:spcBef>
              <a:spcAft>
                <a:spcPts val="0"/>
              </a:spcAft>
              <a:buNone/>
            </a:pPr>
            <a:r>
              <a:rPr lang="en-US" sz="2300" b="1">
                <a:solidFill>
                  <a:srgbClr val="FFFFFF"/>
                </a:solidFill>
                <a:latin typeface="Tahoma"/>
                <a:ea typeface="Tahoma"/>
                <a:cs typeface="Tahoma"/>
                <a:sym typeface="Tahoma"/>
              </a:rPr>
              <a:t>Week 2:</a:t>
            </a:r>
            <a:endParaRPr sz="2300">
              <a:solidFill>
                <a:schemeClr val="dk1"/>
              </a:solidFill>
              <a:latin typeface="Tahoma"/>
              <a:ea typeface="Tahoma"/>
              <a:cs typeface="Tahoma"/>
              <a:sym typeface="Tahoma"/>
            </a:endParaRPr>
          </a:p>
          <a:p>
            <a:pPr marL="76835" marR="72390" lvl="0" indent="0" algn="ctr" rtl="0">
              <a:lnSpc>
                <a:spcPct val="100800"/>
              </a:lnSpc>
              <a:spcBef>
                <a:spcPts val="1590"/>
              </a:spcBef>
              <a:spcAft>
                <a:spcPts val="0"/>
              </a:spcAft>
              <a:buNone/>
            </a:pPr>
            <a:r>
              <a:rPr lang="en-US" sz="1800">
                <a:solidFill>
                  <a:srgbClr val="FFFFFF"/>
                </a:solidFill>
                <a:latin typeface="Calibri"/>
                <a:ea typeface="Calibri"/>
                <a:cs typeface="Calibri"/>
                <a:sym typeface="Calibri"/>
              </a:rPr>
              <a:t>Data Warehousing and Python  Programming</a:t>
            </a:r>
            <a:endParaRPr sz="1800">
              <a:solidFill>
                <a:schemeClr val="dk1"/>
              </a:solidFill>
              <a:latin typeface="Calibri"/>
              <a:ea typeface="Calibri"/>
              <a:cs typeface="Calibri"/>
              <a:sym typeface="Calibri"/>
            </a:endParaRPr>
          </a:p>
          <a:p>
            <a:pPr marL="73660" marR="66040" lvl="0" indent="0" algn="ctr" rtl="0">
              <a:lnSpc>
                <a:spcPct val="100099"/>
              </a:lnSpc>
              <a:spcBef>
                <a:spcPts val="15"/>
              </a:spcBef>
              <a:spcAft>
                <a:spcPts val="0"/>
              </a:spcAft>
              <a:buNone/>
            </a:pPr>
            <a:r>
              <a:rPr lang="en-US" sz="1800">
                <a:solidFill>
                  <a:srgbClr val="FFFFFF"/>
                </a:solidFill>
                <a:latin typeface="Calibri"/>
                <a:ea typeface="Calibri"/>
                <a:cs typeface="Calibri"/>
                <a:sym typeface="Calibri"/>
              </a:rPr>
              <a:t>You’ll implement a SQL Data  Warehouse to handle large-  scale customer data for  analytical purposes, then use  Python for data extraction and  preparation.</a:t>
            </a:r>
            <a:endParaRPr sz="1800">
              <a:solidFill>
                <a:schemeClr val="dk1"/>
              </a:solidFill>
              <a:latin typeface="Calibri"/>
              <a:ea typeface="Calibri"/>
              <a:cs typeface="Calibri"/>
              <a:sym typeface="Calibri"/>
            </a:endParaRPr>
          </a:p>
          <a:p>
            <a:pPr marL="0" marR="0" lvl="0" indent="0" algn="ctr" rtl="0">
              <a:lnSpc>
                <a:spcPct val="116388"/>
              </a:lnSpc>
              <a:spcBef>
                <a:spcPts val="20"/>
              </a:spcBef>
              <a:spcAft>
                <a:spcPts val="0"/>
              </a:spcAft>
              <a:buNone/>
            </a:pPr>
            <a:r>
              <a:rPr lang="en-US" sz="1800">
                <a:solidFill>
                  <a:srgbClr val="FFFFFF"/>
                </a:solidFill>
                <a:latin typeface="Calibri"/>
                <a:ea typeface="Calibri"/>
                <a:cs typeface="Calibri"/>
                <a:sym typeface="Calibri"/>
              </a:rPr>
              <a:t>Deliverables: A functioning data</a:t>
            </a:r>
            <a:endParaRPr sz="1800">
              <a:solidFill>
                <a:schemeClr val="dk1"/>
              </a:solidFill>
              <a:latin typeface="Calibri"/>
              <a:ea typeface="Calibri"/>
              <a:cs typeface="Calibri"/>
              <a:sym typeface="Calibri"/>
            </a:endParaRPr>
          </a:p>
          <a:p>
            <a:pPr marL="3810" marR="0" lvl="0" indent="0" algn="ctr" rtl="0">
              <a:lnSpc>
                <a:spcPct val="116111"/>
              </a:lnSpc>
              <a:spcBef>
                <a:spcPts val="0"/>
              </a:spcBef>
              <a:spcAft>
                <a:spcPts val="0"/>
              </a:spcAft>
              <a:buNone/>
            </a:pPr>
            <a:r>
              <a:rPr lang="en-US" sz="1800">
                <a:solidFill>
                  <a:srgbClr val="FFFFFF"/>
                </a:solidFill>
                <a:latin typeface="Calibri"/>
                <a:ea typeface="Calibri"/>
                <a:cs typeface="Calibri"/>
                <a:sym typeface="Calibri"/>
              </a:rPr>
              <a:t>warehouse and Python scripts..</a:t>
            </a:r>
            <a:endParaRPr sz="1800">
              <a:solidFill>
                <a:schemeClr val="dk1"/>
              </a:solidFill>
              <a:latin typeface="Calibri"/>
              <a:ea typeface="Calibri"/>
              <a:cs typeface="Calibri"/>
              <a:sym typeface="Calibri"/>
            </a:endParaRPr>
          </a:p>
        </p:txBody>
      </p:sp>
      <p:sp>
        <p:nvSpPr>
          <p:cNvPr id="229" name="Google Shape;229;p3"/>
          <p:cNvSpPr txBox="1"/>
          <p:nvPr/>
        </p:nvSpPr>
        <p:spPr>
          <a:xfrm>
            <a:off x="9315450" y="4086225"/>
            <a:ext cx="3524250" cy="50558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3600" dirty="0">
              <a:solidFill>
                <a:schemeClr val="dk1"/>
              </a:solidFill>
              <a:latin typeface="Times New Roman"/>
              <a:ea typeface="Times New Roman"/>
              <a:cs typeface="Times New Roman"/>
              <a:sym typeface="Times New Roman"/>
            </a:endParaRPr>
          </a:p>
          <a:p>
            <a:pPr marL="1193800" marR="0" lvl="0" indent="0" algn="l" rtl="0">
              <a:lnSpc>
                <a:spcPct val="100000"/>
              </a:lnSpc>
              <a:spcBef>
                <a:spcPts val="0"/>
              </a:spcBef>
              <a:spcAft>
                <a:spcPts val="0"/>
              </a:spcAft>
              <a:buNone/>
            </a:pPr>
            <a:r>
              <a:rPr lang="en-US" sz="2300" b="1" dirty="0">
                <a:solidFill>
                  <a:srgbClr val="FFFFFF"/>
                </a:solidFill>
                <a:latin typeface="Tahoma"/>
                <a:ea typeface="Tahoma"/>
                <a:cs typeface="Tahoma"/>
                <a:sym typeface="Tahoma"/>
              </a:rPr>
              <a:t>Week 3:</a:t>
            </a:r>
            <a:endParaRPr sz="2300" dirty="0">
              <a:solidFill>
                <a:schemeClr val="dk1"/>
              </a:solidFill>
              <a:latin typeface="Tahoma"/>
              <a:ea typeface="Tahoma"/>
              <a:cs typeface="Tahoma"/>
              <a:sym typeface="Tahoma"/>
            </a:endParaRPr>
          </a:p>
          <a:p>
            <a:pPr marL="14604" marR="0" lvl="0" indent="0" algn="ctr" rtl="0">
              <a:lnSpc>
                <a:spcPct val="100000"/>
              </a:lnSpc>
              <a:spcBef>
                <a:spcPts val="1760"/>
              </a:spcBef>
              <a:spcAft>
                <a:spcPts val="0"/>
              </a:spcAft>
              <a:buNone/>
            </a:pPr>
            <a:r>
              <a:rPr lang="en-US" sz="1800" dirty="0">
                <a:solidFill>
                  <a:srgbClr val="FFFFFF"/>
                </a:solidFill>
                <a:latin typeface="Calibri"/>
                <a:ea typeface="Calibri"/>
                <a:cs typeface="Calibri"/>
                <a:sym typeface="Calibri"/>
              </a:rPr>
              <a:t>Data Science and Azure</a:t>
            </a:r>
            <a:endParaRPr sz="1800" dirty="0">
              <a:solidFill>
                <a:schemeClr val="dk1"/>
              </a:solidFill>
              <a:latin typeface="Calibri"/>
              <a:ea typeface="Calibri"/>
              <a:cs typeface="Calibri"/>
              <a:sym typeface="Calibri"/>
            </a:endParaRPr>
          </a:p>
          <a:p>
            <a:pPr marL="21590" marR="0" lvl="0" indent="0" algn="ctr" rtl="0">
              <a:lnSpc>
                <a:spcPct val="100000"/>
              </a:lnSpc>
              <a:spcBef>
                <a:spcPts val="15"/>
              </a:spcBef>
              <a:spcAft>
                <a:spcPts val="0"/>
              </a:spcAft>
              <a:buNone/>
            </a:pPr>
            <a:r>
              <a:rPr lang="en-US" sz="1800" dirty="0">
                <a:solidFill>
                  <a:srgbClr val="FFFFFF"/>
                </a:solidFill>
                <a:latin typeface="Calibri"/>
                <a:ea typeface="Calibri"/>
                <a:cs typeface="Calibri"/>
                <a:sym typeface="Calibri"/>
              </a:rPr>
              <a:t>Integration</a:t>
            </a:r>
            <a:endParaRPr sz="1800" dirty="0">
              <a:solidFill>
                <a:schemeClr val="dk1"/>
              </a:solidFill>
              <a:latin typeface="Calibri"/>
              <a:ea typeface="Calibri"/>
              <a:cs typeface="Calibri"/>
              <a:sym typeface="Calibri"/>
            </a:endParaRPr>
          </a:p>
          <a:p>
            <a:pPr marL="419734" marR="399415" lvl="0" indent="4444" algn="ctr" rtl="0">
              <a:lnSpc>
                <a:spcPct val="99900"/>
              </a:lnSpc>
              <a:spcBef>
                <a:spcPts val="20"/>
              </a:spcBef>
              <a:spcAft>
                <a:spcPts val="0"/>
              </a:spcAft>
              <a:buNone/>
            </a:pPr>
            <a:r>
              <a:rPr lang="en-US" sz="1800" dirty="0">
                <a:solidFill>
                  <a:srgbClr val="FFFFFF"/>
                </a:solidFill>
                <a:latin typeface="Calibri"/>
                <a:ea typeface="Calibri"/>
                <a:cs typeface="Calibri"/>
                <a:sym typeface="Calibri"/>
              </a:rPr>
              <a:t>In this week, you’ll dive into  data science by performing  Predictive model and  integrating Azure services for  efficient data management.</a:t>
            </a:r>
            <a:endParaRPr sz="1800" dirty="0">
              <a:solidFill>
                <a:schemeClr val="dk1"/>
              </a:solidFill>
              <a:latin typeface="Calibri"/>
              <a:ea typeface="Calibri"/>
              <a:cs typeface="Calibri"/>
              <a:sym typeface="Calibri"/>
            </a:endParaRPr>
          </a:p>
          <a:p>
            <a:pPr marL="410844" marR="393065" lvl="0" indent="4445" algn="ctr" rtl="0">
              <a:lnSpc>
                <a:spcPct val="100800"/>
              </a:lnSpc>
              <a:spcBef>
                <a:spcPts val="0"/>
              </a:spcBef>
              <a:spcAft>
                <a:spcPts val="0"/>
              </a:spcAft>
              <a:buNone/>
            </a:pPr>
            <a:r>
              <a:rPr lang="en-US" sz="1800" dirty="0">
                <a:solidFill>
                  <a:srgbClr val="FFFFFF"/>
                </a:solidFill>
                <a:latin typeface="Calibri"/>
                <a:ea typeface="Calibri"/>
                <a:cs typeface="Calibri"/>
                <a:sym typeface="Calibri"/>
              </a:rPr>
              <a:t>Deliverables: Predictive  models and a setup for Azure  Data services.</a:t>
            </a:r>
            <a:endParaRPr sz="1800" dirty="0">
              <a:solidFill>
                <a:schemeClr val="dk1"/>
              </a:solidFill>
              <a:latin typeface="Calibri"/>
              <a:ea typeface="Calibri"/>
              <a:cs typeface="Calibri"/>
              <a:sym typeface="Calibri"/>
            </a:endParaRPr>
          </a:p>
        </p:txBody>
      </p:sp>
      <p:sp>
        <p:nvSpPr>
          <p:cNvPr id="230" name="Google Shape;230;p3"/>
          <p:cNvSpPr txBox="1"/>
          <p:nvPr/>
        </p:nvSpPr>
        <p:spPr>
          <a:xfrm>
            <a:off x="13373100" y="4086225"/>
            <a:ext cx="3533775" cy="298543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3600" dirty="0">
              <a:solidFill>
                <a:schemeClr val="dk1"/>
              </a:solidFill>
              <a:latin typeface="Times New Roman"/>
              <a:ea typeface="Times New Roman"/>
              <a:cs typeface="Times New Roman"/>
              <a:sym typeface="Times New Roman"/>
            </a:endParaRPr>
          </a:p>
          <a:p>
            <a:pPr marL="343535" marR="0" lvl="0" indent="0" algn="ctr" rtl="0">
              <a:lnSpc>
                <a:spcPct val="100000"/>
              </a:lnSpc>
              <a:spcBef>
                <a:spcPts val="0"/>
              </a:spcBef>
              <a:spcAft>
                <a:spcPts val="0"/>
              </a:spcAft>
              <a:buNone/>
            </a:pPr>
            <a:r>
              <a:rPr lang="en-US" sz="2300" b="1" dirty="0">
                <a:solidFill>
                  <a:srgbClr val="FFFFFF"/>
                </a:solidFill>
                <a:latin typeface="Tahoma"/>
                <a:ea typeface="Tahoma"/>
                <a:cs typeface="Tahoma"/>
                <a:sym typeface="Tahoma"/>
              </a:rPr>
              <a:t>Week 4:</a:t>
            </a:r>
            <a:endParaRPr sz="2300" dirty="0">
              <a:solidFill>
                <a:schemeClr val="dk1"/>
              </a:solidFill>
              <a:latin typeface="Tahoma"/>
              <a:ea typeface="Tahoma"/>
              <a:cs typeface="Tahoma"/>
              <a:sym typeface="Tahoma"/>
            </a:endParaRPr>
          </a:p>
          <a:p>
            <a:pPr marL="126364" marR="140970" lvl="0" indent="1269" algn="ctr" rtl="0">
              <a:lnSpc>
                <a:spcPct val="96600"/>
              </a:lnSpc>
              <a:spcBef>
                <a:spcPts val="1070"/>
              </a:spcBef>
              <a:spcAft>
                <a:spcPts val="0"/>
              </a:spcAft>
              <a:buNone/>
            </a:pPr>
            <a:r>
              <a:rPr lang="en-US" sz="1800" dirty="0">
                <a:solidFill>
                  <a:srgbClr val="FFFFFF"/>
                </a:solidFill>
                <a:latin typeface="Calibri"/>
                <a:ea typeface="Calibri"/>
                <a:cs typeface="Calibri"/>
                <a:sym typeface="Calibri"/>
              </a:rPr>
              <a:t>Deploy the machine learning model using Azure services by Automated ML for model predictions.</a:t>
            </a:r>
            <a:endParaRPr sz="1800" dirty="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5" name="Picture 14">
            <a:extLst>
              <a:ext uri="{FF2B5EF4-FFF2-40B4-BE49-F238E27FC236}">
                <a16:creationId xmlns:a16="http://schemas.microsoft.com/office/drawing/2014/main" id="{582A84DB-6231-4CDF-A8E6-FA89C42C3E44}"/>
              </a:ext>
            </a:extLst>
          </p:cNvPr>
          <p:cNvPicPr>
            <a:picLocks noChangeAspect="1"/>
          </p:cNvPicPr>
          <p:nvPr/>
        </p:nvPicPr>
        <p:blipFill>
          <a:blip r:embed="rId3"/>
          <a:stretch>
            <a:fillRect/>
          </a:stretch>
        </p:blipFill>
        <p:spPr>
          <a:xfrm>
            <a:off x="517235" y="1103622"/>
            <a:ext cx="16213138" cy="850584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4" name="Picture 13">
            <a:extLst>
              <a:ext uri="{FF2B5EF4-FFF2-40B4-BE49-F238E27FC236}">
                <a16:creationId xmlns:a16="http://schemas.microsoft.com/office/drawing/2014/main" id="{4808073E-64F0-4349-9713-32CDC12CBD4E}"/>
              </a:ext>
            </a:extLst>
          </p:cNvPr>
          <p:cNvPicPr>
            <a:picLocks noChangeAspect="1"/>
          </p:cNvPicPr>
          <p:nvPr/>
        </p:nvPicPr>
        <p:blipFill>
          <a:blip r:embed="rId3"/>
          <a:stretch>
            <a:fillRect/>
          </a:stretch>
        </p:blipFill>
        <p:spPr>
          <a:xfrm>
            <a:off x="1485702" y="1005840"/>
            <a:ext cx="14849475" cy="7896225"/>
          </a:xfrm>
          <a:prstGeom prst="rect">
            <a:avLst/>
          </a:prstGeom>
        </p:spPr>
      </p:pic>
    </p:spTree>
    <p:extLst>
      <p:ext uri="{BB962C8B-B14F-4D97-AF65-F5344CB8AC3E}">
        <p14:creationId xmlns:p14="http://schemas.microsoft.com/office/powerpoint/2010/main" val="3197884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7"/>
          <p:cNvSpPr/>
          <p:nvPr/>
        </p:nvSpPr>
        <p:spPr>
          <a:xfrm>
            <a:off x="0" y="9953625"/>
            <a:ext cx="15519400" cy="333375"/>
          </a:xfrm>
          <a:custGeom>
            <a:avLst/>
            <a:gdLst/>
            <a:ahLst/>
            <a:cxnLst/>
            <a:rect l="l" t="t" r="r" b="b"/>
            <a:pathLst>
              <a:path w="15519400" h="333375" extrusionOk="0">
                <a:moveTo>
                  <a:pt x="15325598" y="0"/>
                </a:moveTo>
                <a:lnTo>
                  <a:pt x="0" y="0"/>
                </a:lnTo>
                <a:lnTo>
                  <a:pt x="0" y="333372"/>
                </a:lnTo>
                <a:lnTo>
                  <a:pt x="15519201" y="333372"/>
                </a:lnTo>
                <a:lnTo>
                  <a:pt x="15325598"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475;p27"/>
          <p:cNvGrpSpPr/>
          <p:nvPr/>
        </p:nvGrpSpPr>
        <p:grpSpPr>
          <a:xfrm>
            <a:off x="0" y="0"/>
            <a:ext cx="1757984" cy="1477645"/>
            <a:chOff x="0" y="0"/>
            <a:chExt cx="1757984" cy="1477645"/>
          </a:xfrm>
        </p:grpSpPr>
        <p:sp>
          <p:nvSpPr>
            <p:cNvPr id="476" name="Google Shape;476;p27"/>
            <p:cNvSpPr/>
            <p:nvPr/>
          </p:nvSpPr>
          <p:spPr>
            <a:xfrm>
              <a:off x="0" y="0"/>
              <a:ext cx="890905" cy="1477645"/>
            </a:xfrm>
            <a:custGeom>
              <a:avLst/>
              <a:gdLst/>
              <a:ahLst/>
              <a:cxnLst/>
              <a:rect l="l" t="t" r="r" b="b"/>
              <a:pathLst>
                <a:path w="890905" h="1477645" extrusionOk="0">
                  <a:moveTo>
                    <a:pt x="0" y="0"/>
                  </a:moveTo>
                  <a:lnTo>
                    <a:pt x="123428" y="0"/>
                  </a:lnTo>
                  <a:lnTo>
                    <a:pt x="890815" y="588592"/>
                  </a:lnTo>
                  <a:lnTo>
                    <a:pt x="0" y="1477279"/>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7"/>
            <p:cNvSpPr/>
            <p:nvPr/>
          </p:nvSpPr>
          <p:spPr>
            <a:xfrm>
              <a:off x="127893" y="0"/>
              <a:ext cx="1181735" cy="759460"/>
            </a:xfrm>
            <a:custGeom>
              <a:avLst/>
              <a:gdLst/>
              <a:ahLst/>
              <a:cxnLst/>
              <a:rect l="l" t="t" r="r" b="b"/>
              <a:pathLst>
                <a:path w="1181735" h="759460" extrusionOk="0">
                  <a:moveTo>
                    <a:pt x="0" y="0"/>
                  </a:moveTo>
                  <a:lnTo>
                    <a:pt x="1181618" y="0"/>
                  </a:lnTo>
                  <a:lnTo>
                    <a:pt x="989847" y="759164"/>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7"/>
            <p:cNvSpPr/>
            <p:nvPr/>
          </p:nvSpPr>
          <p:spPr>
            <a:xfrm>
              <a:off x="1071549" y="0"/>
              <a:ext cx="686435" cy="758190"/>
            </a:xfrm>
            <a:custGeom>
              <a:avLst/>
              <a:gdLst/>
              <a:ahLst/>
              <a:cxnLst/>
              <a:rect l="l" t="t" r="r" b="b"/>
              <a:pathLst>
                <a:path w="686435" h="758190" extrusionOk="0">
                  <a:moveTo>
                    <a:pt x="0" y="0"/>
                  </a:moveTo>
                  <a:lnTo>
                    <a:pt x="685867" y="0"/>
                  </a:lnTo>
                  <a:lnTo>
                    <a:pt x="48267" y="757812"/>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27"/>
          <p:cNvSpPr/>
          <p:nvPr/>
        </p:nvSpPr>
        <p:spPr>
          <a:xfrm>
            <a:off x="1015182" y="9705975"/>
            <a:ext cx="8590280" cy="581025"/>
          </a:xfrm>
          <a:custGeom>
            <a:avLst/>
            <a:gdLst/>
            <a:ahLst/>
            <a:cxnLst/>
            <a:rect l="l" t="t" r="r" b="b"/>
            <a:pathLst>
              <a:path w="8590280" h="581025" extrusionOk="0">
                <a:moveTo>
                  <a:pt x="8252643" y="0"/>
                </a:moveTo>
                <a:lnTo>
                  <a:pt x="337368" y="0"/>
                </a:lnTo>
                <a:lnTo>
                  <a:pt x="0" y="581022"/>
                </a:lnTo>
                <a:lnTo>
                  <a:pt x="8590011" y="581022"/>
                </a:lnTo>
                <a:lnTo>
                  <a:pt x="8252643"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0" name="Google Shape;480;p27"/>
          <p:cNvGrpSpPr/>
          <p:nvPr/>
        </p:nvGrpSpPr>
        <p:grpSpPr>
          <a:xfrm>
            <a:off x="15937979" y="0"/>
            <a:ext cx="2350572" cy="3208020"/>
            <a:chOff x="15937979" y="0"/>
            <a:chExt cx="2350572" cy="3208020"/>
          </a:xfrm>
        </p:grpSpPr>
        <p:sp>
          <p:nvSpPr>
            <p:cNvPr id="481" name="Google Shape;481;p27"/>
            <p:cNvSpPr/>
            <p:nvPr/>
          </p:nvSpPr>
          <p:spPr>
            <a:xfrm>
              <a:off x="15937979" y="0"/>
              <a:ext cx="2350135" cy="3208020"/>
            </a:xfrm>
            <a:custGeom>
              <a:avLst/>
              <a:gdLst/>
              <a:ahLst/>
              <a:cxnLst/>
              <a:rect l="l" t="t" r="r" b="b"/>
              <a:pathLst>
                <a:path w="2350134" h="3208020" extrusionOk="0">
                  <a:moveTo>
                    <a:pt x="2350021" y="0"/>
                  </a:moveTo>
                  <a:lnTo>
                    <a:pt x="0" y="0"/>
                  </a:lnTo>
                  <a:lnTo>
                    <a:pt x="2350021" y="3207662"/>
                  </a:lnTo>
                  <a:lnTo>
                    <a:pt x="235002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7"/>
            <p:cNvSpPr/>
            <p:nvPr/>
          </p:nvSpPr>
          <p:spPr>
            <a:xfrm>
              <a:off x="16532776" y="0"/>
              <a:ext cx="1755775" cy="2341880"/>
            </a:xfrm>
            <a:custGeom>
              <a:avLst/>
              <a:gdLst/>
              <a:ahLst/>
              <a:cxnLst/>
              <a:rect l="l" t="t" r="r" b="b"/>
              <a:pathLst>
                <a:path w="1755775" h="2341880" extrusionOk="0">
                  <a:moveTo>
                    <a:pt x="156396" y="0"/>
                  </a:moveTo>
                  <a:lnTo>
                    <a:pt x="0" y="0"/>
                  </a:lnTo>
                  <a:lnTo>
                    <a:pt x="1755223" y="2341468"/>
                  </a:lnTo>
                  <a:lnTo>
                    <a:pt x="1755223" y="2132800"/>
                  </a:lnTo>
                  <a:lnTo>
                    <a:pt x="15639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7"/>
            <p:cNvSpPr/>
            <p:nvPr/>
          </p:nvSpPr>
          <p:spPr>
            <a:xfrm>
              <a:off x="16532776" y="0"/>
              <a:ext cx="1755775" cy="2341880"/>
            </a:xfrm>
            <a:custGeom>
              <a:avLst/>
              <a:gdLst/>
              <a:ahLst/>
              <a:cxnLst/>
              <a:rect l="l" t="t" r="r" b="b"/>
              <a:pathLst>
                <a:path w="1755775" h="2341880" extrusionOk="0">
                  <a:moveTo>
                    <a:pt x="156396" y="0"/>
                  </a:moveTo>
                  <a:lnTo>
                    <a:pt x="1755223" y="2132800"/>
                  </a:lnTo>
                </a:path>
                <a:path w="1755775" h="2341880" extrusionOk="0">
                  <a:moveTo>
                    <a:pt x="1755223" y="2341468"/>
                  </a:moveTo>
                  <a:lnTo>
                    <a:pt x="0"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2820C115-24FF-4429-A368-B99355527B6B}"/>
              </a:ext>
            </a:extLst>
          </p:cNvPr>
          <p:cNvSpPr>
            <a:spLocks noGrp="1"/>
          </p:cNvSpPr>
          <p:nvPr>
            <p:ph type="title"/>
          </p:nvPr>
        </p:nvSpPr>
        <p:spPr/>
        <p:txBody>
          <a:bodyPr/>
          <a:lstStyle/>
          <a:p>
            <a:endParaRPr lang="en-US"/>
          </a:p>
        </p:txBody>
      </p:sp>
      <p:pic>
        <p:nvPicPr>
          <p:cNvPr id="16" name="Picture 15">
            <a:extLst>
              <a:ext uri="{FF2B5EF4-FFF2-40B4-BE49-F238E27FC236}">
                <a16:creationId xmlns:a16="http://schemas.microsoft.com/office/drawing/2014/main" id="{B86BB43A-EFF2-43A5-BB2D-16E4C2A9EDFA}"/>
              </a:ext>
            </a:extLst>
          </p:cNvPr>
          <p:cNvPicPr>
            <a:picLocks noChangeAspect="1"/>
          </p:cNvPicPr>
          <p:nvPr/>
        </p:nvPicPr>
        <p:blipFill>
          <a:blip r:embed="rId3"/>
          <a:stretch>
            <a:fillRect/>
          </a:stretch>
        </p:blipFill>
        <p:spPr>
          <a:xfrm>
            <a:off x="1015182" y="880745"/>
            <a:ext cx="15419868" cy="8701405"/>
          </a:xfrm>
          <a:prstGeom prst="rect">
            <a:avLst/>
          </a:prstGeom>
        </p:spPr>
      </p:pic>
    </p:spTree>
    <p:extLst>
      <p:ext uri="{BB962C8B-B14F-4D97-AF65-F5344CB8AC3E}">
        <p14:creationId xmlns:p14="http://schemas.microsoft.com/office/powerpoint/2010/main" val="1067718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p:nvPr/>
        </p:nvSpPr>
        <p:spPr>
          <a:xfrm rot="20890134">
            <a:off x="473855" y="3191529"/>
            <a:ext cx="1215243" cy="1284605"/>
          </a:xfrm>
          <a:custGeom>
            <a:avLst/>
            <a:gdLst/>
            <a:ahLst/>
            <a:cxnLst/>
            <a:rect l="l" t="t" r="r" b="b"/>
            <a:pathLst>
              <a:path w="933450" h="1284604" extrusionOk="0">
                <a:moveTo>
                  <a:pt x="761651" y="0"/>
                </a:moveTo>
                <a:lnTo>
                  <a:pt x="634116" y="43699"/>
                </a:lnTo>
                <a:lnTo>
                  <a:pt x="634116" y="276603"/>
                </a:lnTo>
                <a:lnTo>
                  <a:pt x="586218" y="282644"/>
                </a:lnTo>
                <a:lnTo>
                  <a:pt x="539371" y="291893"/>
                </a:lnTo>
                <a:lnTo>
                  <a:pt x="493691" y="304237"/>
                </a:lnTo>
                <a:lnTo>
                  <a:pt x="449291" y="319562"/>
                </a:lnTo>
                <a:lnTo>
                  <a:pt x="406287" y="337752"/>
                </a:lnTo>
                <a:lnTo>
                  <a:pt x="364793" y="358694"/>
                </a:lnTo>
                <a:lnTo>
                  <a:pt x="324924" y="382274"/>
                </a:lnTo>
                <a:lnTo>
                  <a:pt x="286796" y="408376"/>
                </a:lnTo>
                <a:lnTo>
                  <a:pt x="250522" y="436888"/>
                </a:lnTo>
                <a:lnTo>
                  <a:pt x="216218" y="467694"/>
                </a:lnTo>
                <a:lnTo>
                  <a:pt x="183999" y="500680"/>
                </a:lnTo>
                <a:lnTo>
                  <a:pt x="153978" y="535731"/>
                </a:lnTo>
                <a:lnTo>
                  <a:pt x="126272" y="572735"/>
                </a:lnTo>
                <a:lnTo>
                  <a:pt x="100995" y="611575"/>
                </a:lnTo>
                <a:lnTo>
                  <a:pt x="78262" y="652138"/>
                </a:lnTo>
                <a:lnTo>
                  <a:pt x="58187" y="694310"/>
                </a:lnTo>
                <a:lnTo>
                  <a:pt x="40886" y="737976"/>
                </a:lnTo>
                <a:lnTo>
                  <a:pt x="26473" y="783021"/>
                </a:lnTo>
                <a:lnTo>
                  <a:pt x="15063" y="829332"/>
                </a:lnTo>
                <a:lnTo>
                  <a:pt x="6771" y="876795"/>
                </a:lnTo>
                <a:lnTo>
                  <a:pt x="1712" y="925294"/>
                </a:lnTo>
                <a:lnTo>
                  <a:pt x="0" y="974716"/>
                </a:lnTo>
                <a:lnTo>
                  <a:pt x="1995" y="1028203"/>
                </a:lnTo>
                <a:lnTo>
                  <a:pt x="7948" y="1081035"/>
                </a:lnTo>
                <a:lnTo>
                  <a:pt x="17809" y="1133028"/>
                </a:lnTo>
                <a:lnTo>
                  <a:pt x="31527" y="1183996"/>
                </a:lnTo>
                <a:lnTo>
                  <a:pt x="49053" y="1233756"/>
                </a:lnTo>
                <a:lnTo>
                  <a:pt x="70336" y="1282121"/>
                </a:lnTo>
                <a:lnTo>
                  <a:pt x="71588" y="1284463"/>
                </a:lnTo>
                <a:lnTo>
                  <a:pt x="275829" y="1033491"/>
                </a:lnTo>
                <a:lnTo>
                  <a:pt x="145345" y="1033491"/>
                </a:lnTo>
                <a:lnTo>
                  <a:pt x="144000" y="1018962"/>
                </a:lnTo>
                <a:lnTo>
                  <a:pt x="143122" y="1004368"/>
                </a:lnTo>
                <a:lnTo>
                  <a:pt x="142644" y="989642"/>
                </a:lnTo>
                <a:lnTo>
                  <a:pt x="142499" y="974716"/>
                </a:lnTo>
                <a:lnTo>
                  <a:pt x="144538" y="926667"/>
                </a:lnTo>
                <a:lnTo>
                  <a:pt x="150542" y="879728"/>
                </a:lnTo>
                <a:lnTo>
                  <a:pt x="160345" y="834071"/>
                </a:lnTo>
                <a:lnTo>
                  <a:pt x="173780" y="789864"/>
                </a:lnTo>
                <a:lnTo>
                  <a:pt x="190680" y="747277"/>
                </a:lnTo>
                <a:lnTo>
                  <a:pt x="210877" y="706481"/>
                </a:lnTo>
                <a:lnTo>
                  <a:pt x="234205" y="667646"/>
                </a:lnTo>
                <a:lnTo>
                  <a:pt x="260496" y="630940"/>
                </a:lnTo>
                <a:lnTo>
                  <a:pt x="289584" y="596535"/>
                </a:lnTo>
                <a:lnTo>
                  <a:pt x="321301" y="564601"/>
                </a:lnTo>
                <a:lnTo>
                  <a:pt x="355481" y="535306"/>
                </a:lnTo>
                <a:lnTo>
                  <a:pt x="391956" y="508822"/>
                </a:lnTo>
                <a:lnTo>
                  <a:pt x="430560" y="485317"/>
                </a:lnTo>
                <a:lnTo>
                  <a:pt x="471125" y="464962"/>
                </a:lnTo>
                <a:lnTo>
                  <a:pt x="513484" y="447927"/>
                </a:lnTo>
                <a:lnTo>
                  <a:pt x="557470" y="434382"/>
                </a:lnTo>
                <a:lnTo>
                  <a:pt x="602917" y="424497"/>
                </a:lnTo>
                <a:lnTo>
                  <a:pt x="649657" y="418441"/>
                </a:lnTo>
                <a:lnTo>
                  <a:pt x="697523" y="416384"/>
                </a:lnTo>
                <a:lnTo>
                  <a:pt x="700378" y="416384"/>
                </a:lnTo>
                <a:lnTo>
                  <a:pt x="776609" y="344729"/>
                </a:lnTo>
                <a:lnTo>
                  <a:pt x="776609" y="255803"/>
                </a:lnTo>
                <a:lnTo>
                  <a:pt x="908712" y="255803"/>
                </a:lnTo>
                <a:lnTo>
                  <a:pt x="933126" y="225803"/>
                </a:lnTo>
                <a:lnTo>
                  <a:pt x="761651" y="0"/>
                </a:lnTo>
                <a:close/>
              </a:path>
              <a:path w="933450" h="1284604" extrusionOk="0">
                <a:moveTo>
                  <a:pt x="645400" y="579361"/>
                </a:moveTo>
                <a:lnTo>
                  <a:pt x="598690" y="592086"/>
                </a:lnTo>
                <a:lnTo>
                  <a:pt x="552634" y="608222"/>
                </a:lnTo>
                <a:lnTo>
                  <a:pt x="507861" y="627544"/>
                </a:lnTo>
                <a:lnTo>
                  <a:pt x="464541" y="649953"/>
                </a:lnTo>
                <a:lnTo>
                  <a:pt x="422846" y="675351"/>
                </a:lnTo>
                <a:lnTo>
                  <a:pt x="382947" y="703639"/>
                </a:lnTo>
                <a:lnTo>
                  <a:pt x="345014" y="734718"/>
                </a:lnTo>
                <a:lnTo>
                  <a:pt x="309220" y="768488"/>
                </a:lnTo>
                <a:lnTo>
                  <a:pt x="275735" y="804851"/>
                </a:lnTo>
                <a:lnTo>
                  <a:pt x="242748" y="846519"/>
                </a:lnTo>
                <a:lnTo>
                  <a:pt x="213113" y="890491"/>
                </a:lnTo>
                <a:lnTo>
                  <a:pt x="186933" y="936495"/>
                </a:lnTo>
                <a:lnTo>
                  <a:pt x="164309" y="984253"/>
                </a:lnTo>
                <a:lnTo>
                  <a:pt x="145345" y="1033491"/>
                </a:lnTo>
                <a:lnTo>
                  <a:pt x="275829" y="1033491"/>
                </a:lnTo>
                <a:lnTo>
                  <a:pt x="349095" y="943461"/>
                </a:lnTo>
                <a:lnTo>
                  <a:pt x="371042" y="913337"/>
                </a:lnTo>
                <a:lnTo>
                  <a:pt x="401053" y="878595"/>
                </a:lnTo>
                <a:lnTo>
                  <a:pt x="405157" y="874573"/>
                </a:lnTo>
                <a:lnTo>
                  <a:pt x="645400" y="579361"/>
                </a:lnTo>
                <a:close/>
              </a:path>
              <a:path w="933450" h="1284604" extrusionOk="0">
                <a:moveTo>
                  <a:pt x="908712" y="255803"/>
                </a:moveTo>
                <a:lnTo>
                  <a:pt x="776609" y="255803"/>
                </a:lnTo>
                <a:lnTo>
                  <a:pt x="840252" y="339927"/>
                </a:lnTo>
                <a:lnTo>
                  <a:pt x="908712" y="25580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29"/>
          <p:cNvSpPr txBox="1"/>
          <p:nvPr/>
        </p:nvSpPr>
        <p:spPr>
          <a:xfrm>
            <a:off x="5126101" y="614363"/>
            <a:ext cx="3094990" cy="7581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4800" b="1" dirty="0">
                <a:solidFill>
                  <a:schemeClr val="dk1"/>
                </a:solidFill>
                <a:latin typeface="Calibri"/>
                <a:ea typeface="Calibri"/>
                <a:cs typeface="Calibri"/>
                <a:sym typeface="Calibri"/>
              </a:rPr>
              <a:t>Final Report</a:t>
            </a:r>
            <a:endParaRPr sz="4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ACCD6EC-BDC9-46AC-BE5A-B6ED2851B526}"/>
              </a:ext>
            </a:extLst>
          </p:cNvPr>
          <p:cNvPicPr>
            <a:picLocks noChangeAspect="1"/>
          </p:cNvPicPr>
          <p:nvPr/>
        </p:nvPicPr>
        <p:blipFill>
          <a:blip r:embed="rId3"/>
          <a:stretch>
            <a:fillRect/>
          </a:stretch>
        </p:blipFill>
        <p:spPr>
          <a:xfrm>
            <a:off x="2336801" y="1372553"/>
            <a:ext cx="14427200" cy="8294354"/>
          </a:xfrm>
          <a:prstGeom prst="rect">
            <a:avLst/>
          </a:prstGeom>
        </p:spPr>
      </p:pic>
      <p:sp>
        <p:nvSpPr>
          <p:cNvPr id="509" name="Google Shape;509;p29"/>
          <p:cNvSpPr/>
          <p:nvPr/>
        </p:nvSpPr>
        <p:spPr>
          <a:xfrm>
            <a:off x="1689099" y="553506"/>
            <a:ext cx="1888489" cy="2057400"/>
          </a:xfrm>
          <a:custGeom>
            <a:avLst/>
            <a:gdLst/>
            <a:ahLst/>
            <a:cxnLst/>
            <a:rect l="l" t="t" r="r" b="b"/>
            <a:pathLst>
              <a:path w="1888489" h="2057400" extrusionOk="0">
                <a:moveTo>
                  <a:pt x="719459" y="1892299"/>
                </a:moveTo>
                <a:lnTo>
                  <a:pt x="670082" y="1892299"/>
                </a:lnTo>
                <a:lnTo>
                  <a:pt x="741692" y="2019299"/>
                </a:lnTo>
                <a:lnTo>
                  <a:pt x="754310" y="2044699"/>
                </a:lnTo>
                <a:lnTo>
                  <a:pt x="770712" y="2057399"/>
                </a:lnTo>
                <a:lnTo>
                  <a:pt x="846060" y="2057399"/>
                </a:lnTo>
                <a:lnTo>
                  <a:pt x="918015" y="2019299"/>
                </a:lnTo>
                <a:lnTo>
                  <a:pt x="800095" y="2019299"/>
                </a:lnTo>
                <a:lnTo>
                  <a:pt x="788684" y="2006599"/>
                </a:lnTo>
                <a:lnTo>
                  <a:pt x="780115" y="2006599"/>
                </a:lnTo>
                <a:lnTo>
                  <a:pt x="719459" y="1892299"/>
                </a:lnTo>
                <a:close/>
              </a:path>
              <a:path w="1888489" h="2057400" extrusionOk="0">
                <a:moveTo>
                  <a:pt x="1157866" y="1892299"/>
                </a:moveTo>
                <a:lnTo>
                  <a:pt x="1064831" y="1892299"/>
                </a:lnTo>
                <a:lnTo>
                  <a:pt x="825823" y="2019299"/>
                </a:lnTo>
                <a:lnTo>
                  <a:pt x="918015" y="2019299"/>
                </a:lnTo>
                <a:lnTo>
                  <a:pt x="1157866" y="1892299"/>
                </a:lnTo>
                <a:close/>
              </a:path>
              <a:path w="1888489" h="2057400" extrusionOk="0">
                <a:moveTo>
                  <a:pt x="1511008" y="165100"/>
                </a:moveTo>
                <a:lnTo>
                  <a:pt x="376844" y="165099"/>
                </a:lnTo>
                <a:lnTo>
                  <a:pt x="322290" y="190499"/>
                </a:lnTo>
                <a:lnTo>
                  <a:pt x="299589" y="253999"/>
                </a:lnTo>
                <a:lnTo>
                  <a:pt x="299589" y="406399"/>
                </a:lnTo>
                <a:lnTo>
                  <a:pt x="40727" y="533399"/>
                </a:lnTo>
                <a:lnTo>
                  <a:pt x="17191" y="558799"/>
                </a:lnTo>
                <a:lnTo>
                  <a:pt x="3210" y="584199"/>
                </a:lnTo>
                <a:lnTo>
                  <a:pt x="0" y="609599"/>
                </a:lnTo>
                <a:lnTo>
                  <a:pt x="8772" y="647699"/>
                </a:lnTo>
                <a:lnTo>
                  <a:pt x="299589" y="1193799"/>
                </a:lnTo>
                <a:lnTo>
                  <a:pt x="299589" y="1816099"/>
                </a:lnTo>
                <a:lnTo>
                  <a:pt x="322291" y="1866899"/>
                </a:lnTo>
                <a:lnTo>
                  <a:pt x="376845" y="1892299"/>
                </a:lnTo>
                <a:lnTo>
                  <a:pt x="1510199" y="1892300"/>
                </a:lnTo>
                <a:lnTo>
                  <a:pt x="1540409" y="1879600"/>
                </a:lnTo>
                <a:lnTo>
                  <a:pt x="1565094" y="1866900"/>
                </a:lnTo>
                <a:lnTo>
                  <a:pt x="1581746" y="1841500"/>
                </a:lnTo>
                <a:lnTo>
                  <a:pt x="363345" y="1841499"/>
                </a:lnTo>
                <a:lnTo>
                  <a:pt x="352677" y="1828799"/>
                </a:lnTo>
                <a:lnTo>
                  <a:pt x="345497" y="1828799"/>
                </a:lnTo>
                <a:lnTo>
                  <a:pt x="342869" y="1816099"/>
                </a:lnTo>
                <a:lnTo>
                  <a:pt x="342868" y="1092199"/>
                </a:lnTo>
                <a:lnTo>
                  <a:pt x="299184" y="1092199"/>
                </a:lnTo>
                <a:lnTo>
                  <a:pt x="46793" y="622299"/>
                </a:lnTo>
                <a:lnTo>
                  <a:pt x="43146" y="609599"/>
                </a:lnTo>
                <a:lnTo>
                  <a:pt x="44618" y="596899"/>
                </a:lnTo>
                <a:lnTo>
                  <a:pt x="50716" y="584199"/>
                </a:lnTo>
                <a:lnTo>
                  <a:pt x="60948" y="571499"/>
                </a:lnTo>
                <a:lnTo>
                  <a:pt x="299184" y="444499"/>
                </a:lnTo>
                <a:lnTo>
                  <a:pt x="342868" y="444499"/>
                </a:lnTo>
                <a:lnTo>
                  <a:pt x="342868" y="253999"/>
                </a:lnTo>
                <a:lnTo>
                  <a:pt x="345497" y="241299"/>
                </a:lnTo>
                <a:lnTo>
                  <a:pt x="352676" y="228599"/>
                </a:lnTo>
                <a:lnTo>
                  <a:pt x="363344" y="215899"/>
                </a:lnTo>
                <a:lnTo>
                  <a:pt x="1582555" y="215900"/>
                </a:lnTo>
                <a:lnTo>
                  <a:pt x="1565904" y="190500"/>
                </a:lnTo>
                <a:lnTo>
                  <a:pt x="1541218" y="177800"/>
                </a:lnTo>
                <a:lnTo>
                  <a:pt x="1511008" y="165100"/>
                </a:lnTo>
                <a:close/>
              </a:path>
              <a:path w="1888489" h="2057400" extrusionOk="0">
                <a:moveTo>
                  <a:pt x="1582555" y="215900"/>
                </a:moveTo>
                <a:lnTo>
                  <a:pt x="1523743" y="215900"/>
                </a:lnTo>
                <a:lnTo>
                  <a:pt x="1534557" y="228600"/>
                </a:lnTo>
                <a:lnTo>
                  <a:pt x="1541880" y="241300"/>
                </a:lnTo>
                <a:lnTo>
                  <a:pt x="1544574" y="254000"/>
                </a:lnTo>
                <a:lnTo>
                  <a:pt x="1544574" y="1816100"/>
                </a:lnTo>
                <a:lnTo>
                  <a:pt x="1541880" y="1828800"/>
                </a:lnTo>
                <a:lnTo>
                  <a:pt x="1534557" y="1828800"/>
                </a:lnTo>
                <a:lnTo>
                  <a:pt x="1523743" y="1841500"/>
                </a:lnTo>
                <a:lnTo>
                  <a:pt x="1581746" y="1841500"/>
                </a:lnTo>
                <a:lnTo>
                  <a:pt x="1587854" y="1816100"/>
                </a:lnTo>
                <a:lnTo>
                  <a:pt x="1587854" y="1663700"/>
                </a:lnTo>
                <a:lnTo>
                  <a:pt x="1628361" y="1638300"/>
                </a:lnTo>
                <a:lnTo>
                  <a:pt x="1672919" y="1612900"/>
                </a:lnTo>
                <a:lnTo>
                  <a:pt x="1588232" y="1612900"/>
                </a:lnTo>
                <a:lnTo>
                  <a:pt x="1588232" y="965200"/>
                </a:lnTo>
                <a:lnTo>
                  <a:pt x="1642768" y="965200"/>
                </a:lnTo>
                <a:lnTo>
                  <a:pt x="1588663" y="863600"/>
                </a:lnTo>
                <a:lnTo>
                  <a:pt x="1588663" y="254000"/>
                </a:lnTo>
                <a:lnTo>
                  <a:pt x="1582555" y="215900"/>
                </a:lnTo>
                <a:close/>
              </a:path>
              <a:path w="1888489" h="2057400" extrusionOk="0">
                <a:moveTo>
                  <a:pt x="606188" y="1308099"/>
                </a:moveTo>
                <a:lnTo>
                  <a:pt x="555667" y="1320799"/>
                </a:lnTo>
                <a:lnTo>
                  <a:pt x="511710" y="1333499"/>
                </a:lnTo>
                <a:lnTo>
                  <a:pt x="476996" y="1371599"/>
                </a:lnTo>
                <a:lnTo>
                  <a:pt x="454203" y="1422399"/>
                </a:lnTo>
                <a:lnTo>
                  <a:pt x="446011" y="1473199"/>
                </a:lnTo>
                <a:lnTo>
                  <a:pt x="451917" y="1511299"/>
                </a:lnTo>
                <a:lnTo>
                  <a:pt x="465646" y="1549399"/>
                </a:lnTo>
                <a:lnTo>
                  <a:pt x="511362" y="1600199"/>
                </a:lnTo>
                <a:lnTo>
                  <a:pt x="572737" y="1625599"/>
                </a:lnTo>
                <a:lnTo>
                  <a:pt x="639346" y="1625599"/>
                </a:lnTo>
                <a:lnTo>
                  <a:pt x="671357" y="1612899"/>
                </a:lnTo>
                <a:lnTo>
                  <a:pt x="700768" y="1600199"/>
                </a:lnTo>
                <a:lnTo>
                  <a:pt x="713522" y="1587499"/>
                </a:lnTo>
                <a:lnTo>
                  <a:pt x="606188" y="1587499"/>
                </a:lnTo>
                <a:lnTo>
                  <a:pt x="564578" y="1574799"/>
                </a:lnTo>
                <a:lnTo>
                  <a:pt x="532214" y="1562099"/>
                </a:lnTo>
                <a:lnTo>
                  <a:pt x="509098" y="1536699"/>
                </a:lnTo>
                <a:lnTo>
                  <a:pt x="495227" y="1498599"/>
                </a:lnTo>
                <a:lnTo>
                  <a:pt x="490604" y="1460499"/>
                </a:lnTo>
                <a:lnTo>
                  <a:pt x="495227" y="1435099"/>
                </a:lnTo>
                <a:lnTo>
                  <a:pt x="509097" y="1396999"/>
                </a:lnTo>
                <a:lnTo>
                  <a:pt x="532214" y="1371599"/>
                </a:lnTo>
                <a:lnTo>
                  <a:pt x="564578" y="1358899"/>
                </a:lnTo>
                <a:lnTo>
                  <a:pt x="606188" y="1346199"/>
                </a:lnTo>
                <a:lnTo>
                  <a:pt x="712230" y="1346199"/>
                </a:lnTo>
                <a:lnTo>
                  <a:pt x="700659" y="1333499"/>
                </a:lnTo>
                <a:lnTo>
                  <a:pt x="656705" y="1320799"/>
                </a:lnTo>
                <a:lnTo>
                  <a:pt x="606188" y="1308099"/>
                </a:lnTo>
                <a:close/>
              </a:path>
              <a:path w="1888489" h="2057400" extrusionOk="0">
                <a:moveTo>
                  <a:pt x="1642768" y="965200"/>
                </a:moveTo>
                <a:lnTo>
                  <a:pt x="1588232" y="965200"/>
                </a:lnTo>
                <a:lnTo>
                  <a:pt x="1840245" y="1435100"/>
                </a:lnTo>
                <a:lnTo>
                  <a:pt x="1844128" y="1447800"/>
                </a:lnTo>
                <a:lnTo>
                  <a:pt x="1842775" y="1460500"/>
                </a:lnTo>
                <a:lnTo>
                  <a:pt x="1836717" y="1473200"/>
                </a:lnTo>
                <a:lnTo>
                  <a:pt x="1826484" y="1485900"/>
                </a:lnTo>
                <a:lnTo>
                  <a:pt x="1588232" y="1612900"/>
                </a:lnTo>
                <a:lnTo>
                  <a:pt x="1672919" y="1612900"/>
                </a:lnTo>
                <a:lnTo>
                  <a:pt x="1717476" y="1587500"/>
                </a:lnTo>
                <a:lnTo>
                  <a:pt x="1847099" y="1524000"/>
                </a:lnTo>
                <a:lnTo>
                  <a:pt x="1870758" y="1498600"/>
                </a:lnTo>
                <a:lnTo>
                  <a:pt x="1884678" y="1473200"/>
                </a:lnTo>
                <a:lnTo>
                  <a:pt x="1887903" y="1447800"/>
                </a:lnTo>
                <a:lnTo>
                  <a:pt x="1879477" y="1409700"/>
                </a:lnTo>
                <a:lnTo>
                  <a:pt x="1642768" y="965200"/>
                </a:lnTo>
                <a:close/>
              </a:path>
              <a:path w="1888489" h="2057400" extrusionOk="0">
                <a:moveTo>
                  <a:pt x="712230" y="1346199"/>
                </a:moveTo>
                <a:lnTo>
                  <a:pt x="606188" y="1346199"/>
                </a:lnTo>
                <a:lnTo>
                  <a:pt x="647684" y="1358899"/>
                </a:lnTo>
                <a:lnTo>
                  <a:pt x="679959" y="1371599"/>
                </a:lnTo>
                <a:lnTo>
                  <a:pt x="703013" y="1396999"/>
                </a:lnTo>
                <a:lnTo>
                  <a:pt x="716845" y="1435099"/>
                </a:lnTo>
                <a:lnTo>
                  <a:pt x="721456" y="1473199"/>
                </a:lnTo>
                <a:lnTo>
                  <a:pt x="716845" y="1498599"/>
                </a:lnTo>
                <a:lnTo>
                  <a:pt x="703013" y="1536699"/>
                </a:lnTo>
                <a:lnTo>
                  <a:pt x="679959" y="1562099"/>
                </a:lnTo>
                <a:lnTo>
                  <a:pt x="647684" y="1574799"/>
                </a:lnTo>
                <a:lnTo>
                  <a:pt x="606188" y="1587499"/>
                </a:lnTo>
                <a:lnTo>
                  <a:pt x="713522" y="1587499"/>
                </a:lnTo>
                <a:lnTo>
                  <a:pt x="726276" y="1574799"/>
                </a:lnTo>
                <a:lnTo>
                  <a:pt x="746578" y="1549399"/>
                </a:lnTo>
                <a:lnTo>
                  <a:pt x="760372" y="1511299"/>
                </a:lnTo>
                <a:lnTo>
                  <a:pt x="766354" y="1473199"/>
                </a:lnTo>
                <a:lnTo>
                  <a:pt x="758162" y="1422399"/>
                </a:lnTo>
                <a:lnTo>
                  <a:pt x="735371" y="1371599"/>
                </a:lnTo>
                <a:lnTo>
                  <a:pt x="712230" y="1346199"/>
                </a:lnTo>
                <a:close/>
              </a:path>
              <a:path w="1888489" h="2057400" extrusionOk="0">
                <a:moveTo>
                  <a:pt x="1424018" y="1549400"/>
                </a:moveTo>
                <a:lnTo>
                  <a:pt x="898999" y="1549399"/>
                </a:lnTo>
                <a:lnTo>
                  <a:pt x="883032" y="1562099"/>
                </a:lnTo>
                <a:lnTo>
                  <a:pt x="877629" y="1574799"/>
                </a:lnTo>
                <a:lnTo>
                  <a:pt x="882910" y="1587499"/>
                </a:lnTo>
                <a:lnTo>
                  <a:pt x="1440007" y="1587500"/>
                </a:lnTo>
                <a:lnTo>
                  <a:pt x="1445408" y="1574800"/>
                </a:lnTo>
                <a:lnTo>
                  <a:pt x="1440114" y="1562100"/>
                </a:lnTo>
                <a:lnTo>
                  <a:pt x="1424018" y="1549400"/>
                </a:lnTo>
                <a:close/>
              </a:path>
              <a:path w="1888489" h="2057400" extrusionOk="0">
                <a:moveTo>
                  <a:pt x="550366" y="1435099"/>
                </a:moveTo>
                <a:lnTo>
                  <a:pt x="536014" y="1447799"/>
                </a:lnTo>
                <a:lnTo>
                  <a:pt x="529240" y="1460499"/>
                </a:lnTo>
                <a:lnTo>
                  <a:pt x="535818" y="1473199"/>
                </a:lnTo>
                <a:lnTo>
                  <a:pt x="575860" y="1511299"/>
                </a:lnTo>
                <a:lnTo>
                  <a:pt x="583040" y="1523999"/>
                </a:lnTo>
                <a:lnTo>
                  <a:pt x="599385" y="1523999"/>
                </a:lnTo>
                <a:lnTo>
                  <a:pt x="606565" y="1511299"/>
                </a:lnTo>
                <a:lnTo>
                  <a:pt x="648334" y="1473199"/>
                </a:lnTo>
                <a:lnTo>
                  <a:pt x="591240" y="1473199"/>
                </a:lnTo>
                <a:lnTo>
                  <a:pt x="566524" y="1447799"/>
                </a:lnTo>
                <a:lnTo>
                  <a:pt x="550366" y="1435099"/>
                </a:lnTo>
                <a:close/>
              </a:path>
              <a:path w="1888489" h="2057400" extrusionOk="0">
                <a:moveTo>
                  <a:pt x="1440114" y="1447800"/>
                </a:moveTo>
                <a:lnTo>
                  <a:pt x="883032" y="1447799"/>
                </a:lnTo>
                <a:lnTo>
                  <a:pt x="877629" y="1473199"/>
                </a:lnTo>
                <a:lnTo>
                  <a:pt x="882910" y="1485899"/>
                </a:lnTo>
                <a:lnTo>
                  <a:pt x="1440007" y="1485900"/>
                </a:lnTo>
                <a:lnTo>
                  <a:pt x="1445408" y="1473200"/>
                </a:lnTo>
                <a:lnTo>
                  <a:pt x="1440114" y="1447800"/>
                </a:lnTo>
                <a:close/>
              </a:path>
              <a:path w="1888489" h="2057400" extrusionOk="0">
                <a:moveTo>
                  <a:pt x="661602" y="1409699"/>
                </a:moveTo>
                <a:lnTo>
                  <a:pt x="645420" y="1422399"/>
                </a:lnTo>
                <a:lnTo>
                  <a:pt x="591240" y="1473199"/>
                </a:lnTo>
                <a:lnTo>
                  <a:pt x="648334" y="1473199"/>
                </a:lnTo>
                <a:lnTo>
                  <a:pt x="676180" y="1447799"/>
                </a:lnTo>
                <a:lnTo>
                  <a:pt x="682734" y="1435099"/>
                </a:lnTo>
                <a:lnTo>
                  <a:pt x="675957" y="1422399"/>
                </a:lnTo>
                <a:lnTo>
                  <a:pt x="661602" y="1409699"/>
                </a:lnTo>
                <a:close/>
              </a:path>
              <a:path w="1888489" h="2057400" extrusionOk="0">
                <a:moveTo>
                  <a:pt x="1168112" y="1346200"/>
                </a:moveTo>
                <a:lnTo>
                  <a:pt x="882850" y="1346199"/>
                </a:lnTo>
                <a:lnTo>
                  <a:pt x="877467" y="1358899"/>
                </a:lnTo>
                <a:lnTo>
                  <a:pt x="882850" y="1384299"/>
                </a:lnTo>
                <a:lnTo>
                  <a:pt x="1168112" y="1384300"/>
                </a:lnTo>
                <a:lnTo>
                  <a:pt x="1172779" y="1371600"/>
                </a:lnTo>
                <a:lnTo>
                  <a:pt x="1174487" y="1358900"/>
                </a:lnTo>
                <a:lnTo>
                  <a:pt x="1172779" y="1358900"/>
                </a:lnTo>
                <a:lnTo>
                  <a:pt x="1168112" y="1346200"/>
                </a:lnTo>
                <a:close/>
              </a:path>
              <a:path w="1888489" h="2057400" extrusionOk="0">
                <a:moveTo>
                  <a:pt x="639346" y="1206499"/>
                </a:moveTo>
                <a:lnTo>
                  <a:pt x="572737" y="1206499"/>
                </a:lnTo>
                <a:lnTo>
                  <a:pt x="606039" y="1219199"/>
                </a:lnTo>
                <a:lnTo>
                  <a:pt x="639346" y="1206499"/>
                </a:lnTo>
                <a:close/>
              </a:path>
              <a:path w="1888489" h="2057400" extrusionOk="0">
                <a:moveTo>
                  <a:pt x="656705" y="901699"/>
                </a:moveTo>
                <a:lnTo>
                  <a:pt x="555667" y="901699"/>
                </a:lnTo>
                <a:lnTo>
                  <a:pt x="511710" y="927099"/>
                </a:lnTo>
                <a:lnTo>
                  <a:pt x="476996" y="965199"/>
                </a:lnTo>
                <a:lnTo>
                  <a:pt x="454203" y="1003299"/>
                </a:lnTo>
                <a:lnTo>
                  <a:pt x="446011" y="1054099"/>
                </a:lnTo>
                <a:lnTo>
                  <a:pt x="451916" y="1104899"/>
                </a:lnTo>
                <a:lnTo>
                  <a:pt x="465646" y="1130299"/>
                </a:lnTo>
                <a:lnTo>
                  <a:pt x="485895" y="1168399"/>
                </a:lnTo>
                <a:lnTo>
                  <a:pt x="511362" y="1181099"/>
                </a:lnTo>
                <a:lnTo>
                  <a:pt x="540744" y="1206499"/>
                </a:lnTo>
                <a:lnTo>
                  <a:pt x="671357" y="1206499"/>
                </a:lnTo>
                <a:lnTo>
                  <a:pt x="700768" y="1181099"/>
                </a:lnTo>
                <a:lnTo>
                  <a:pt x="726276" y="1168399"/>
                </a:lnTo>
                <a:lnTo>
                  <a:pt x="564578" y="1168399"/>
                </a:lnTo>
                <a:lnTo>
                  <a:pt x="532214" y="1142999"/>
                </a:lnTo>
                <a:lnTo>
                  <a:pt x="509097" y="1117599"/>
                </a:lnTo>
                <a:lnTo>
                  <a:pt x="495227" y="1092199"/>
                </a:lnTo>
                <a:lnTo>
                  <a:pt x="490604" y="1054099"/>
                </a:lnTo>
                <a:lnTo>
                  <a:pt x="495227" y="1028699"/>
                </a:lnTo>
                <a:lnTo>
                  <a:pt x="509097" y="990599"/>
                </a:lnTo>
                <a:lnTo>
                  <a:pt x="532214" y="965199"/>
                </a:lnTo>
                <a:lnTo>
                  <a:pt x="564578" y="952499"/>
                </a:lnTo>
                <a:lnTo>
                  <a:pt x="606188" y="939799"/>
                </a:lnTo>
                <a:lnTo>
                  <a:pt x="712230" y="939799"/>
                </a:lnTo>
                <a:lnTo>
                  <a:pt x="700659" y="927099"/>
                </a:lnTo>
                <a:lnTo>
                  <a:pt x="656705" y="901699"/>
                </a:lnTo>
                <a:close/>
              </a:path>
              <a:path w="1888489" h="2057400" extrusionOk="0">
                <a:moveTo>
                  <a:pt x="1440114" y="1143000"/>
                </a:moveTo>
                <a:lnTo>
                  <a:pt x="883032" y="1142999"/>
                </a:lnTo>
                <a:lnTo>
                  <a:pt x="877629" y="1155699"/>
                </a:lnTo>
                <a:lnTo>
                  <a:pt x="882910" y="1181099"/>
                </a:lnTo>
                <a:lnTo>
                  <a:pt x="1440007" y="1181100"/>
                </a:lnTo>
                <a:lnTo>
                  <a:pt x="1445408" y="1155700"/>
                </a:lnTo>
                <a:lnTo>
                  <a:pt x="1440114" y="1143000"/>
                </a:lnTo>
                <a:close/>
              </a:path>
              <a:path w="1888489" h="2057400" extrusionOk="0">
                <a:moveTo>
                  <a:pt x="712230" y="939799"/>
                </a:moveTo>
                <a:lnTo>
                  <a:pt x="606188" y="939799"/>
                </a:lnTo>
                <a:lnTo>
                  <a:pt x="647684" y="952499"/>
                </a:lnTo>
                <a:lnTo>
                  <a:pt x="679959" y="965199"/>
                </a:lnTo>
                <a:lnTo>
                  <a:pt x="703013" y="990599"/>
                </a:lnTo>
                <a:lnTo>
                  <a:pt x="716845" y="1028699"/>
                </a:lnTo>
                <a:lnTo>
                  <a:pt x="721456" y="1054099"/>
                </a:lnTo>
                <a:lnTo>
                  <a:pt x="716845" y="1092199"/>
                </a:lnTo>
                <a:lnTo>
                  <a:pt x="703013" y="1117599"/>
                </a:lnTo>
                <a:lnTo>
                  <a:pt x="679959" y="1142999"/>
                </a:lnTo>
                <a:lnTo>
                  <a:pt x="647684" y="1168399"/>
                </a:lnTo>
                <a:lnTo>
                  <a:pt x="726276" y="1168399"/>
                </a:lnTo>
                <a:lnTo>
                  <a:pt x="746578" y="1130299"/>
                </a:lnTo>
                <a:lnTo>
                  <a:pt x="760372" y="1104899"/>
                </a:lnTo>
                <a:lnTo>
                  <a:pt x="766354" y="1054099"/>
                </a:lnTo>
                <a:lnTo>
                  <a:pt x="758162" y="1003299"/>
                </a:lnTo>
                <a:lnTo>
                  <a:pt x="735371" y="965199"/>
                </a:lnTo>
                <a:lnTo>
                  <a:pt x="712230" y="939799"/>
                </a:lnTo>
                <a:close/>
              </a:path>
              <a:path w="1888489" h="2057400" extrusionOk="0">
                <a:moveTo>
                  <a:pt x="550366" y="1028699"/>
                </a:moveTo>
                <a:lnTo>
                  <a:pt x="536014" y="1041399"/>
                </a:lnTo>
                <a:lnTo>
                  <a:pt x="529240" y="1054099"/>
                </a:lnTo>
                <a:lnTo>
                  <a:pt x="535818" y="1066799"/>
                </a:lnTo>
                <a:lnTo>
                  <a:pt x="575860" y="1104899"/>
                </a:lnTo>
                <a:lnTo>
                  <a:pt x="583040" y="1117599"/>
                </a:lnTo>
                <a:lnTo>
                  <a:pt x="599385" y="1117599"/>
                </a:lnTo>
                <a:lnTo>
                  <a:pt x="606565" y="1104899"/>
                </a:lnTo>
                <a:lnTo>
                  <a:pt x="648334" y="1066799"/>
                </a:lnTo>
                <a:lnTo>
                  <a:pt x="591240" y="1066799"/>
                </a:lnTo>
                <a:lnTo>
                  <a:pt x="566524" y="1041399"/>
                </a:lnTo>
                <a:lnTo>
                  <a:pt x="550366" y="1028699"/>
                </a:lnTo>
                <a:close/>
              </a:path>
              <a:path w="1888489" h="2057400" extrusionOk="0">
                <a:moveTo>
                  <a:pt x="342868" y="444499"/>
                </a:moveTo>
                <a:lnTo>
                  <a:pt x="299184" y="444499"/>
                </a:lnTo>
                <a:lnTo>
                  <a:pt x="299184" y="1092199"/>
                </a:lnTo>
                <a:lnTo>
                  <a:pt x="342868" y="1092199"/>
                </a:lnTo>
                <a:lnTo>
                  <a:pt x="342868" y="444499"/>
                </a:lnTo>
                <a:close/>
              </a:path>
              <a:path w="1888489" h="2057400" extrusionOk="0">
                <a:moveTo>
                  <a:pt x="1424018" y="1028700"/>
                </a:moveTo>
                <a:lnTo>
                  <a:pt x="898998" y="1028699"/>
                </a:lnTo>
                <a:lnTo>
                  <a:pt x="883032" y="1041399"/>
                </a:lnTo>
                <a:lnTo>
                  <a:pt x="877629" y="1054099"/>
                </a:lnTo>
                <a:lnTo>
                  <a:pt x="882910" y="1066799"/>
                </a:lnTo>
                <a:lnTo>
                  <a:pt x="898998" y="1079499"/>
                </a:lnTo>
                <a:lnTo>
                  <a:pt x="1424018" y="1079500"/>
                </a:lnTo>
                <a:lnTo>
                  <a:pt x="1440007" y="1066800"/>
                </a:lnTo>
                <a:lnTo>
                  <a:pt x="1445408" y="1054100"/>
                </a:lnTo>
                <a:lnTo>
                  <a:pt x="1440114" y="1041400"/>
                </a:lnTo>
                <a:lnTo>
                  <a:pt x="1424018" y="1028700"/>
                </a:lnTo>
                <a:close/>
              </a:path>
              <a:path w="1888489" h="2057400" extrusionOk="0">
                <a:moveTo>
                  <a:pt x="675957" y="1003299"/>
                </a:moveTo>
                <a:lnTo>
                  <a:pt x="645420" y="1003299"/>
                </a:lnTo>
                <a:lnTo>
                  <a:pt x="591240" y="1066799"/>
                </a:lnTo>
                <a:lnTo>
                  <a:pt x="648334" y="1066799"/>
                </a:lnTo>
                <a:lnTo>
                  <a:pt x="676179" y="1041399"/>
                </a:lnTo>
                <a:lnTo>
                  <a:pt x="682734" y="1015999"/>
                </a:lnTo>
                <a:lnTo>
                  <a:pt x="675957" y="1003299"/>
                </a:lnTo>
                <a:close/>
              </a:path>
              <a:path w="1888489" h="2057400" extrusionOk="0">
                <a:moveTo>
                  <a:pt x="1161168" y="927100"/>
                </a:moveTo>
                <a:lnTo>
                  <a:pt x="898998" y="927099"/>
                </a:lnTo>
                <a:lnTo>
                  <a:pt x="882850" y="939799"/>
                </a:lnTo>
                <a:lnTo>
                  <a:pt x="877467" y="952499"/>
                </a:lnTo>
                <a:lnTo>
                  <a:pt x="882850" y="965199"/>
                </a:lnTo>
                <a:lnTo>
                  <a:pt x="898998" y="977899"/>
                </a:lnTo>
                <a:lnTo>
                  <a:pt x="1161168" y="977900"/>
                </a:lnTo>
                <a:lnTo>
                  <a:pt x="1168112" y="965200"/>
                </a:lnTo>
                <a:lnTo>
                  <a:pt x="1172779" y="965200"/>
                </a:lnTo>
                <a:lnTo>
                  <a:pt x="1174487" y="952500"/>
                </a:lnTo>
                <a:lnTo>
                  <a:pt x="1172779" y="939800"/>
                </a:lnTo>
                <a:lnTo>
                  <a:pt x="1168112" y="939800"/>
                </a:lnTo>
                <a:lnTo>
                  <a:pt x="1161168" y="927100"/>
                </a:lnTo>
                <a:close/>
              </a:path>
              <a:path w="1888489" h="2057400" extrusionOk="0">
                <a:moveTo>
                  <a:pt x="606188" y="482599"/>
                </a:moveTo>
                <a:lnTo>
                  <a:pt x="555667" y="495299"/>
                </a:lnTo>
                <a:lnTo>
                  <a:pt x="511710" y="520699"/>
                </a:lnTo>
                <a:lnTo>
                  <a:pt x="476996" y="546099"/>
                </a:lnTo>
                <a:lnTo>
                  <a:pt x="454203" y="596899"/>
                </a:lnTo>
                <a:lnTo>
                  <a:pt x="446011" y="647699"/>
                </a:lnTo>
                <a:lnTo>
                  <a:pt x="451916" y="685799"/>
                </a:lnTo>
                <a:lnTo>
                  <a:pt x="465646" y="723899"/>
                </a:lnTo>
                <a:lnTo>
                  <a:pt x="511362" y="774699"/>
                </a:lnTo>
                <a:lnTo>
                  <a:pt x="572737" y="800099"/>
                </a:lnTo>
                <a:lnTo>
                  <a:pt x="639346" y="800099"/>
                </a:lnTo>
                <a:lnTo>
                  <a:pt x="671357" y="787399"/>
                </a:lnTo>
                <a:lnTo>
                  <a:pt x="700768" y="774699"/>
                </a:lnTo>
                <a:lnTo>
                  <a:pt x="713522" y="761999"/>
                </a:lnTo>
                <a:lnTo>
                  <a:pt x="606188" y="761999"/>
                </a:lnTo>
                <a:lnTo>
                  <a:pt x="564578" y="749299"/>
                </a:lnTo>
                <a:lnTo>
                  <a:pt x="532214" y="736599"/>
                </a:lnTo>
                <a:lnTo>
                  <a:pt x="509097" y="711199"/>
                </a:lnTo>
                <a:lnTo>
                  <a:pt x="495227" y="685799"/>
                </a:lnTo>
                <a:lnTo>
                  <a:pt x="490604" y="647699"/>
                </a:lnTo>
                <a:lnTo>
                  <a:pt x="495227" y="609599"/>
                </a:lnTo>
                <a:lnTo>
                  <a:pt x="509097" y="584199"/>
                </a:lnTo>
                <a:lnTo>
                  <a:pt x="532214" y="558799"/>
                </a:lnTo>
                <a:lnTo>
                  <a:pt x="564577" y="533399"/>
                </a:lnTo>
                <a:lnTo>
                  <a:pt x="718015" y="533399"/>
                </a:lnTo>
                <a:lnTo>
                  <a:pt x="700659" y="520699"/>
                </a:lnTo>
                <a:lnTo>
                  <a:pt x="656705" y="495299"/>
                </a:lnTo>
                <a:lnTo>
                  <a:pt x="606188" y="482599"/>
                </a:lnTo>
                <a:close/>
              </a:path>
              <a:path w="1888489" h="2057400" extrusionOk="0">
                <a:moveTo>
                  <a:pt x="1424018" y="723900"/>
                </a:moveTo>
                <a:lnTo>
                  <a:pt x="898998" y="723899"/>
                </a:lnTo>
                <a:lnTo>
                  <a:pt x="883032" y="736599"/>
                </a:lnTo>
                <a:lnTo>
                  <a:pt x="877628" y="749299"/>
                </a:lnTo>
                <a:lnTo>
                  <a:pt x="882910" y="761999"/>
                </a:lnTo>
                <a:lnTo>
                  <a:pt x="898998" y="774699"/>
                </a:lnTo>
                <a:lnTo>
                  <a:pt x="1424018" y="774700"/>
                </a:lnTo>
                <a:lnTo>
                  <a:pt x="1440007" y="762000"/>
                </a:lnTo>
                <a:lnTo>
                  <a:pt x="1445408" y="749300"/>
                </a:lnTo>
                <a:lnTo>
                  <a:pt x="1440114" y="736600"/>
                </a:lnTo>
                <a:lnTo>
                  <a:pt x="1424018" y="723900"/>
                </a:lnTo>
                <a:close/>
              </a:path>
              <a:path w="1888489" h="2057400" extrusionOk="0">
                <a:moveTo>
                  <a:pt x="718015" y="533399"/>
                </a:moveTo>
                <a:lnTo>
                  <a:pt x="647684" y="533399"/>
                </a:lnTo>
                <a:lnTo>
                  <a:pt x="679959" y="558799"/>
                </a:lnTo>
                <a:lnTo>
                  <a:pt x="703013" y="584199"/>
                </a:lnTo>
                <a:lnTo>
                  <a:pt x="716845" y="609599"/>
                </a:lnTo>
                <a:lnTo>
                  <a:pt x="721456" y="647699"/>
                </a:lnTo>
                <a:lnTo>
                  <a:pt x="716845" y="685799"/>
                </a:lnTo>
                <a:lnTo>
                  <a:pt x="703013" y="711199"/>
                </a:lnTo>
                <a:lnTo>
                  <a:pt x="679959" y="736599"/>
                </a:lnTo>
                <a:lnTo>
                  <a:pt x="647684" y="749299"/>
                </a:lnTo>
                <a:lnTo>
                  <a:pt x="606188" y="761999"/>
                </a:lnTo>
                <a:lnTo>
                  <a:pt x="713522" y="761999"/>
                </a:lnTo>
                <a:lnTo>
                  <a:pt x="726276" y="749299"/>
                </a:lnTo>
                <a:lnTo>
                  <a:pt x="746578" y="723899"/>
                </a:lnTo>
                <a:lnTo>
                  <a:pt x="760372" y="685799"/>
                </a:lnTo>
                <a:lnTo>
                  <a:pt x="766354" y="647699"/>
                </a:lnTo>
                <a:lnTo>
                  <a:pt x="758162" y="596899"/>
                </a:lnTo>
                <a:lnTo>
                  <a:pt x="735371" y="546099"/>
                </a:lnTo>
                <a:lnTo>
                  <a:pt x="718015" y="533399"/>
                </a:lnTo>
                <a:close/>
              </a:path>
              <a:path w="1888489" h="2057400" extrusionOk="0">
                <a:moveTo>
                  <a:pt x="566524" y="622299"/>
                </a:moveTo>
                <a:lnTo>
                  <a:pt x="536014" y="622299"/>
                </a:lnTo>
                <a:lnTo>
                  <a:pt x="529240" y="634999"/>
                </a:lnTo>
                <a:lnTo>
                  <a:pt x="535818" y="660399"/>
                </a:lnTo>
                <a:lnTo>
                  <a:pt x="575860" y="698499"/>
                </a:lnTo>
                <a:lnTo>
                  <a:pt x="606565" y="698499"/>
                </a:lnTo>
                <a:lnTo>
                  <a:pt x="652975" y="647699"/>
                </a:lnTo>
                <a:lnTo>
                  <a:pt x="591239" y="647699"/>
                </a:lnTo>
                <a:lnTo>
                  <a:pt x="566524" y="622299"/>
                </a:lnTo>
                <a:close/>
              </a:path>
              <a:path w="1888489" h="2057400" extrusionOk="0">
                <a:moveTo>
                  <a:pt x="1424018" y="622300"/>
                </a:moveTo>
                <a:lnTo>
                  <a:pt x="898998" y="622299"/>
                </a:lnTo>
                <a:lnTo>
                  <a:pt x="883032" y="634999"/>
                </a:lnTo>
                <a:lnTo>
                  <a:pt x="877628" y="647699"/>
                </a:lnTo>
                <a:lnTo>
                  <a:pt x="882910" y="660399"/>
                </a:lnTo>
                <a:lnTo>
                  <a:pt x="898998" y="673099"/>
                </a:lnTo>
                <a:lnTo>
                  <a:pt x="1424018" y="673100"/>
                </a:lnTo>
                <a:lnTo>
                  <a:pt x="1440007" y="660400"/>
                </a:lnTo>
                <a:lnTo>
                  <a:pt x="1445408" y="647700"/>
                </a:lnTo>
                <a:lnTo>
                  <a:pt x="1440114" y="635000"/>
                </a:lnTo>
                <a:lnTo>
                  <a:pt x="1424018" y="622300"/>
                </a:lnTo>
                <a:close/>
              </a:path>
              <a:path w="1888489" h="2057400" extrusionOk="0">
                <a:moveTo>
                  <a:pt x="661601" y="584199"/>
                </a:moveTo>
                <a:lnTo>
                  <a:pt x="645420" y="596899"/>
                </a:lnTo>
                <a:lnTo>
                  <a:pt x="591239" y="647699"/>
                </a:lnTo>
                <a:lnTo>
                  <a:pt x="652975" y="647699"/>
                </a:lnTo>
                <a:lnTo>
                  <a:pt x="676179" y="622299"/>
                </a:lnTo>
                <a:lnTo>
                  <a:pt x="682734" y="609599"/>
                </a:lnTo>
                <a:lnTo>
                  <a:pt x="675957" y="596899"/>
                </a:lnTo>
                <a:lnTo>
                  <a:pt x="661601" y="584199"/>
                </a:lnTo>
                <a:close/>
              </a:path>
              <a:path w="1888489" h="2057400" extrusionOk="0">
                <a:moveTo>
                  <a:pt x="1161168" y="520700"/>
                </a:moveTo>
                <a:lnTo>
                  <a:pt x="898998" y="520699"/>
                </a:lnTo>
                <a:lnTo>
                  <a:pt x="882849" y="533399"/>
                </a:lnTo>
                <a:lnTo>
                  <a:pt x="877467" y="546099"/>
                </a:lnTo>
                <a:lnTo>
                  <a:pt x="882849" y="558799"/>
                </a:lnTo>
                <a:lnTo>
                  <a:pt x="1168112" y="558800"/>
                </a:lnTo>
                <a:lnTo>
                  <a:pt x="1172779" y="546100"/>
                </a:lnTo>
                <a:lnTo>
                  <a:pt x="1174487" y="546100"/>
                </a:lnTo>
                <a:lnTo>
                  <a:pt x="1172779" y="533400"/>
                </a:lnTo>
                <a:lnTo>
                  <a:pt x="1168112" y="533400"/>
                </a:lnTo>
                <a:lnTo>
                  <a:pt x="1161168" y="520700"/>
                </a:lnTo>
                <a:close/>
              </a:path>
              <a:path w="1888489" h="2057400" extrusionOk="0">
                <a:moveTo>
                  <a:pt x="1115010" y="0"/>
                </a:moveTo>
                <a:lnTo>
                  <a:pt x="1041788" y="0"/>
                </a:lnTo>
                <a:lnTo>
                  <a:pt x="729928" y="165099"/>
                </a:lnTo>
                <a:lnTo>
                  <a:pt x="822585" y="165099"/>
                </a:lnTo>
                <a:lnTo>
                  <a:pt x="1062025" y="38100"/>
                </a:lnTo>
                <a:lnTo>
                  <a:pt x="1146587" y="38100"/>
                </a:lnTo>
                <a:lnTo>
                  <a:pt x="1138132" y="25400"/>
                </a:lnTo>
                <a:lnTo>
                  <a:pt x="1127517" y="12700"/>
                </a:lnTo>
                <a:lnTo>
                  <a:pt x="1115010" y="0"/>
                </a:lnTo>
                <a:close/>
              </a:path>
              <a:path w="1888489" h="2057400" extrusionOk="0">
                <a:moveTo>
                  <a:pt x="1146587" y="38100"/>
                </a:moveTo>
                <a:lnTo>
                  <a:pt x="1087752" y="38100"/>
                </a:lnTo>
                <a:lnTo>
                  <a:pt x="1099392" y="50800"/>
                </a:lnTo>
                <a:lnTo>
                  <a:pt x="1107733" y="50800"/>
                </a:lnTo>
                <a:lnTo>
                  <a:pt x="1168011" y="165100"/>
                </a:lnTo>
                <a:lnTo>
                  <a:pt x="1217766" y="165100"/>
                </a:lnTo>
                <a:lnTo>
                  <a:pt x="1146587" y="381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26"/>
        <p:cNvGrpSpPr/>
        <p:nvPr/>
      </p:nvGrpSpPr>
      <p:grpSpPr>
        <a:xfrm>
          <a:off x="0" y="0"/>
          <a:ext cx="0" cy="0"/>
          <a:chOff x="0" y="0"/>
          <a:chExt cx="0" cy="0"/>
        </a:xfrm>
      </p:grpSpPr>
      <p:grpSp>
        <p:nvGrpSpPr>
          <p:cNvPr id="527" name="Google Shape;527;p31"/>
          <p:cNvGrpSpPr/>
          <p:nvPr/>
        </p:nvGrpSpPr>
        <p:grpSpPr>
          <a:xfrm>
            <a:off x="0" y="0"/>
            <a:ext cx="10085870" cy="10287469"/>
            <a:chOff x="0" y="0"/>
            <a:chExt cx="10085870" cy="10287469"/>
          </a:xfrm>
        </p:grpSpPr>
        <p:pic>
          <p:nvPicPr>
            <p:cNvPr id="528" name="Google Shape;528;p31"/>
            <p:cNvPicPr preferRelativeResize="0"/>
            <p:nvPr/>
          </p:nvPicPr>
          <p:blipFill rotWithShape="1">
            <a:blip r:embed="rId3">
              <a:alphaModFix/>
            </a:blip>
            <a:srcRect/>
            <a:stretch/>
          </p:blipFill>
          <p:spPr>
            <a:xfrm>
              <a:off x="0" y="0"/>
              <a:ext cx="8296275" cy="10286996"/>
            </a:xfrm>
            <a:prstGeom prst="rect">
              <a:avLst/>
            </a:prstGeom>
            <a:noFill/>
            <a:ln>
              <a:noFill/>
            </a:ln>
          </p:spPr>
        </p:pic>
        <p:sp>
          <p:nvSpPr>
            <p:cNvPr id="529" name="Google Shape;529;p31"/>
            <p:cNvSpPr/>
            <p:nvPr/>
          </p:nvSpPr>
          <p:spPr>
            <a:xfrm>
              <a:off x="4602947" y="0"/>
              <a:ext cx="3998595" cy="6568440"/>
            </a:xfrm>
            <a:custGeom>
              <a:avLst/>
              <a:gdLst/>
              <a:ahLst/>
              <a:cxnLst/>
              <a:rect l="l" t="t" r="r" b="b"/>
              <a:pathLst>
                <a:path w="3998595" h="6568440" extrusionOk="0">
                  <a:moveTo>
                    <a:pt x="0" y="5710107"/>
                  </a:moveTo>
                  <a:lnTo>
                    <a:pt x="0" y="5710601"/>
                  </a:lnTo>
                  <a:lnTo>
                    <a:pt x="1694497" y="6568195"/>
                  </a:lnTo>
                  <a:lnTo>
                    <a:pt x="3998279" y="0"/>
                  </a:lnTo>
                  <a:lnTo>
                    <a:pt x="3919256" y="0"/>
                  </a:lnTo>
                  <a:lnTo>
                    <a:pt x="0" y="5710107"/>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1"/>
            <p:cNvSpPr/>
            <p:nvPr/>
          </p:nvSpPr>
          <p:spPr>
            <a:xfrm>
              <a:off x="4604669" y="5713640"/>
              <a:ext cx="2363470" cy="1734820"/>
            </a:xfrm>
            <a:custGeom>
              <a:avLst/>
              <a:gdLst/>
              <a:ahLst/>
              <a:cxnLst/>
              <a:rect l="l" t="t" r="r" b="b"/>
              <a:pathLst>
                <a:path w="2363470" h="1734820" extrusionOk="0">
                  <a:moveTo>
                    <a:pt x="0" y="0"/>
                  </a:moveTo>
                  <a:lnTo>
                    <a:pt x="1603015" y="1734676"/>
                  </a:lnTo>
                  <a:lnTo>
                    <a:pt x="2363200" y="27059"/>
                  </a:lnTo>
                  <a:lnTo>
                    <a:pt x="0"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31"/>
            <p:cNvSpPr/>
            <p:nvPr/>
          </p:nvSpPr>
          <p:spPr>
            <a:xfrm>
              <a:off x="4948866" y="5744044"/>
              <a:ext cx="4044950" cy="4543425"/>
            </a:xfrm>
            <a:custGeom>
              <a:avLst/>
              <a:gdLst/>
              <a:ahLst/>
              <a:cxnLst/>
              <a:rect l="l" t="t" r="r" b="b"/>
              <a:pathLst>
                <a:path w="4044950" h="4543425" extrusionOk="0">
                  <a:moveTo>
                    <a:pt x="0" y="4542955"/>
                  </a:moveTo>
                  <a:lnTo>
                    <a:pt x="4044889" y="4542955"/>
                  </a:lnTo>
                  <a:lnTo>
                    <a:pt x="2022471" y="0"/>
                  </a:lnTo>
                  <a:lnTo>
                    <a:pt x="0" y="454295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31"/>
            <p:cNvSpPr/>
            <p:nvPr/>
          </p:nvSpPr>
          <p:spPr>
            <a:xfrm>
              <a:off x="8407132" y="9380533"/>
              <a:ext cx="586740" cy="906780"/>
            </a:xfrm>
            <a:custGeom>
              <a:avLst/>
              <a:gdLst/>
              <a:ahLst/>
              <a:cxnLst/>
              <a:rect l="l" t="t" r="r" b="b"/>
              <a:pathLst>
                <a:path w="586740" h="906779" extrusionOk="0">
                  <a:moveTo>
                    <a:pt x="0" y="906466"/>
                  </a:moveTo>
                  <a:lnTo>
                    <a:pt x="586704" y="906466"/>
                  </a:lnTo>
                  <a:lnTo>
                    <a:pt x="183187" y="0"/>
                  </a:lnTo>
                  <a:lnTo>
                    <a:pt x="0" y="906466"/>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31"/>
            <p:cNvSpPr/>
            <p:nvPr/>
          </p:nvSpPr>
          <p:spPr>
            <a:xfrm>
              <a:off x="5023272" y="1480343"/>
              <a:ext cx="3201035" cy="3576320"/>
            </a:xfrm>
            <a:custGeom>
              <a:avLst/>
              <a:gdLst/>
              <a:ahLst/>
              <a:cxnLst/>
              <a:rect l="l" t="t" r="r" b="b"/>
              <a:pathLst>
                <a:path w="3201034" h="3576320" extrusionOk="0">
                  <a:moveTo>
                    <a:pt x="0" y="3576174"/>
                  </a:moveTo>
                  <a:lnTo>
                    <a:pt x="3200523" y="737230"/>
                  </a:lnTo>
                  <a:lnTo>
                    <a:pt x="2348679" y="0"/>
                  </a:lnTo>
                  <a:lnTo>
                    <a:pt x="0" y="357617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31"/>
            <p:cNvSpPr/>
            <p:nvPr/>
          </p:nvSpPr>
          <p:spPr>
            <a:xfrm>
              <a:off x="7164698" y="814514"/>
              <a:ext cx="1059815" cy="1400175"/>
            </a:xfrm>
            <a:custGeom>
              <a:avLst/>
              <a:gdLst/>
              <a:ahLst/>
              <a:cxnLst/>
              <a:rect l="l" t="t" r="r" b="b"/>
              <a:pathLst>
                <a:path w="1059815" h="1400175" extrusionOk="0">
                  <a:moveTo>
                    <a:pt x="1059607" y="1400009"/>
                  </a:moveTo>
                  <a:lnTo>
                    <a:pt x="998342" y="0"/>
                  </a:lnTo>
                  <a:lnTo>
                    <a:pt x="0" y="482901"/>
                  </a:lnTo>
                  <a:lnTo>
                    <a:pt x="1059607" y="1400009"/>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31"/>
            <p:cNvSpPr/>
            <p:nvPr/>
          </p:nvSpPr>
          <p:spPr>
            <a:xfrm>
              <a:off x="7165579" y="0"/>
              <a:ext cx="2919095" cy="1295400"/>
            </a:xfrm>
            <a:custGeom>
              <a:avLst/>
              <a:gdLst/>
              <a:ahLst/>
              <a:cxnLst/>
              <a:rect l="l" t="t" r="r" b="b"/>
              <a:pathLst>
                <a:path w="2919095" h="1295400" extrusionOk="0">
                  <a:moveTo>
                    <a:pt x="2918722" y="885376"/>
                  </a:moveTo>
                  <a:lnTo>
                    <a:pt x="2410622" y="0"/>
                  </a:lnTo>
                  <a:lnTo>
                    <a:pt x="1022406" y="0"/>
                  </a:lnTo>
                  <a:lnTo>
                    <a:pt x="0" y="1295171"/>
                  </a:lnTo>
                  <a:lnTo>
                    <a:pt x="2918722" y="885376"/>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31"/>
            <p:cNvSpPr/>
            <p:nvPr/>
          </p:nvSpPr>
          <p:spPr>
            <a:xfrm>
              <a:off x="9015895" y="0"/>
              <a:ext cx="1069975" cy="883919"/>
            </a:xfrm>
            <a:custGeom>
              <a:avLst/>
              <a:gdLst/>
              <a:ahLst/>
              <a:cxnLst/>
              <a:rect l="l" t="t" r="r" b="b"/>
              <a:pathLst>
                <a:path w="1069975" h="883919" extrusionOk="0">
                  <a:moveTo>
                    <a:pt x="1069466" y="883558"/>
                  </a:moveTo>
                  <a:lnTo>
                    <a:pt x="1030800" y="0"/>
                  </a:lnTo>
                  <a:lnTo>
                    <a:pt x="0" y="0"/>
                  </a:lnTo>
                  <a:lnTo>
                    <a:pt x="1069466" y="883558"/>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7" name="Google Shape;537;p31"/>
          <p:cNvGrpSpPr/>
          <p:nvPr/>
        </p:nvGrpSpPr>
        <p:grpSpPr>
          <a:xfrm>
            <a:off x="16911389" y="8726824"/>
            <a:ext cx="1376750" cy="1560726"/>
            <a:chOff x="16911389" y="8726824"/>
            <a:chExt cx="1376750" cy="1560726"/>
          </a:xfrm>
        </p:grpSpPr>
        <p:sp>
          <p:nvSpPr>
            <p:cNvPr id="538" name="Google Shape;538;p31"/>
            <p:cNvSpPr/>
            <p:nvPr/>
          </p:nvSpPr>
          <p:spPr>
            <a:xfrm>
              <a:off x="16911389" y="9608735"/>
              <a:ext cx="1206500" cy="678815"/>
            </a:xfrm>
            <a:custGeom>
              <a:avLst/>
              <a:gdLst/>
              <a:ahLst/>
              <a:cxnLst/>
              <a:rect l="l" t="t" r="r" b="b"/>
              <a:pathLst>
                <a:path w="1206500" h="678815" extrusionOk="0">
                  <a:moveTo>
                    <a:pt x="1206335" y="678264"/>
                  </a:moveTo>
                  <a:lnTo>
                    <a:pt x="715591" y="0"/>
                  </a:lnTo>
                  <a:lnTo>
                    <a:pt x="0" y="678264"/>
                  </a:lnTo>
                  <a:lnTo>
                    <a:pt x="1206335" y="678264"/>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31"/>
            <p:cNvSpPr/>
            <p:nvPr/>
          </p:nvSpPr>
          <p:spPr>
            <a:xfrm>
              <a:off x="17465700" y="9197776"/>
              <a:ext cx="822325" cy="1089660"/>
            </a:xfrm>
            <a:custGeom>
              <a:avLst/>
              <a:gdLst/>
              <a:ahLst/>
              <a:cxnLst/>
              <a:rect l="l" t="t" r="r" b="b"/>
              <a:pathLst>
                <a:path w="822325" h="1089659" extrusionOk="0">
                  <a:moveTo>
                    <a:pt x="822299" y="1089223"/>
                  </a:moveTo>
                  <a:lnTo>
                    <a:pt x="822299" y="0"/>
                  </a:lnTo>
                  <a:lnTo>
                    <a:pt x="0" y="183419"/>
                  </a:lnTo>
                  <a:lnTo>
                    <a:pt x="655324" y="1089223"/>
                  </a:lnTo>
                  <a:lnTo>
                    <a:pt x="822299" y="108922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31"/>
            <p:cNvSpPr/>
            <p:nvPr/>
          </p:nvSpPr>
          <p:spPr>
            <a:xfrm>
              <a:off x="17467084" y="8726824"/>
              <a:ext cx="821055" cy="728345"/>
            </a:xfrm>
            <a:custGeom>
              <a:avLst/>
              <a:gdLst/>
              <a:ahLst/>
              <a:cxnLst/>
              <a:rect l="l" t="t" r="r" b="b"/>
              <a:pathLst>
                <a:path w="821055" h="728345" extrusionOk="0">
                  <a:moveTo>
                    <a:pt x="820914" y="727753"/>
                  </a:moveTo>
                  <a:lnTo>
                    <a:pt x="820914" y="0"/>
                  </a:lnTo>
                  <a:lnTo>
                    <a:pt x="0" y="652369"/>
                  </a:lnTo>
                  <a:lnTo>
                    <a:pt x="820914" y="7277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1" name="Google Shape;541;p31"/>
          <p:cNvGrpSpPr/>
          <p:nvPr/>
        </p:nvGrpSpPr>
        <p:grpSpPr>
          <a:xfrm>
            <a:off x="0" y="0"/>
            <a:ext cx="2023745" cy="3030855"/>
            <a:chOff x="0" y="0"/>
            <a:chExt cx="2023745" cy="3030855"/>
          </a:xfrm>
        </p:grpSpPr>
        <p:sp>
          <p:nvSpPr>
            <p:cNvPr id="542" name="Google Shape;542;p31"/>
            <p:cNvSpPr/>
            <p:nvPr/>
          </p:nvSpPr>
          <p:spPr>
            <a:xfrm>
              <a:off x="0" y="0"/>
              <a:ext cx="2023745" cy="3030855"/>
            </a:xfrm>
            <a:custGeom>
              <a:avLst/>
              <a:gdLst/>
              <a:ahLst/>
              <a:cxnLst/>
              <a:rect l="l" t="t" r="r" b="b"/>
              <a:pathLst>
                <a:path w="2023745" h="3030855" extrusionOk="0">
                  <a:moveTo>
                    <a:pt x="2023292" y="0"/>
                  </a:moveTo>
                  <a:lnTo>
                    <a:pt x="0" y="0"/>
                  </a:lnTo>
                  <a:lnTo>
                    <a:pt x="0" y="3030417"/>
                  </a:lnTo>
                  <a:lnTo>
                    <a:pt x="202329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31"/>
            <p:cNvSpPr/>
            <p:nvPr/>
          </p:nvSpPr>
          <p:spPr>
            <a:xfrm>
              <a:off x="0" y="0"/>
              <a:ext cx="1524000" cy="2282190"/>
            </a:xfrm>
            <a:custGeom>
              <a:avLst/>
              <a:gdLst/>
              <a:ahLst/>
              <a:cxnLst/>
              <a:rect l="l" t="t" r="r" b="b"/>
              <a:pathLst>
                <a:path w="1524000" h="2282190" extrusionOk="0">
                  <a:moveTo>
                    <a:pt x="1523389" y="0"/>
                  </a:moveTo>
                  <a:lnTo>
                    <a:pt x="1372995" y="0"/>
                  </a:lnTo>
                  <a:lnTo>
                    <a:pt x="0" y="2056462"/>
                  </a:lnTo>
                  <a:lnTo>
                    <a:pt x="0" y="2281721"/>
                  </a:lnTo>
                  <a:lnTo>
                    <a:pt x="152338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31"/>
            <p:cNvSpPr/>
            <p:nvPr/>
          </p:nvSpPr>
          <p:spPr>
            <a:xfrm>
              <a:off x="0" y="0"/>
              <a:ext cx="1524000" cy="2282190"/>
            </a:xfrm>
            <a:custGeom>
              <a:avLst/>
              <a:gdLst/>
              <a:ahLst/>
              <a:cxnLst/>
              <a:rect l="l" t="t" r="r" b="b"/>
              <a:pathLst>
                <a:path w="1524000" h="2282190" extrusionOk="0">
                  <a:moveTo>
                    <a:pt x="1523389" y="0"/>
                  </a:moveTo>
                  <a:lnTo>
                    <a:pt x="0" y="2281721"/>
                  </a:lnTo>
                </a:path>
                <a:path w="1524000" h="2282190" extrusionOk="0">
                  <a:moveTo>
                    <a:pt x="0" y="2056462"/>
                  </a:moveTo>
                  <a:lnTo>
                    <a:pt x="1372995"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5" name="Google Shape;545;p31"/>
          <p:cNvSpPr/>
          <p:nvPr/>
        </p:nvSpPr>
        <p:spPr>
          <a:xfrm>
            <a:off x="6761250" y="8048625"/>
            <a:ext cx="2003425" cy="2238375"/>
          </a:xfrm>
          <a:custGeom>
            <a:avLst/>
            <a:gdLst/>
            <a:ahLst/>
            <a:cxnLst/>
            <a:rect l="l" t="t" r="r" b="b"/>
            <a:pathLst>
              <a:path w="2003425" h="2238375" extrusionOk="0">
                <a:moveTo>
                  <a:pt x="1001624" y="0"/>
                </a:moveTo>
                <a:lnTo>
                  <a:pt x="2003249" y="2238372"/>
                </a:lnTo>
              </a:path>
              <a:path w="2003425" h="2238375" extrusionOk="0">
                <a:moveTo>
                  <a:pt x="0" y="2238372"/>
                </a:moveTo>
                <a:lnTo>
                  <a:pt x="1001624" y="0"/>
                </a:lnTo>
              </a:path>
            </a:pathLst>
          </a:custGeom>
          <a:noFill/>
          <a:ln w="952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46" name="Google Shape;546;p31"/>
          <p:cNvGrpSpPr/>
          <p:nvPr/>
        </p:nvGrpSpPr>
        <p:grpSpPr>
          <a:xfrm>
            <a:off x="16374062" y="1029525"/>
            <a:ext cx="842644" cy="817880"/>
            <a:chOff x="16374062" y="1029525"/>
            <a:chExt cx="842644" cy="817880"/>
          </a:xfrm>
        </p:grpSpPr>
        <p:sp>
          <p:nvSpPr>
            <p:cNvPr id="547" name="Google Shape;547;p31"/>
            <p:cNvSpPr/>
            <p:nvPr/>
          </p:nvSpPr>
          <p:spPr>
            <a:xfrm>
              <a:off x="16374062" y="1100084"/>
              <a:ext cx="842644" cy="737870"/>
            </a:xfrm>
            <a:custGeom>
              <a:avLst/>
              <a:gdLst/>
              <a:ahLst/>
              <a:cxnLst/>
              <a:rect l="l" t="t" r="r" b="b"/>
              <a:pathLst>
                <a:path w="842644" h="737869" extrusionOk="0">
                  <a:moveTo>
                    <a:pt x="657802" y="0"/>
                  </a:moveTo>
                  <a:lnTo>
                    <a:pt x="612603" y="25360"/>
                  </a:lnTo>
                  <a:lnTo>
                    <a:pt x="566694" y="49433"/>
                  </a:lnTo>
                  <a:lnTo>
                    <a:pt x="520105" y="72127"/>
                  </a:lnTo>
                  <a:lnTo>
                    <a:pt x="472866" y="93356"/>
                  </a:lnTo>
                  <a:lnTo>
                    <a:pt x="425006" y="113030"/>
                  </a:lnTo>
                  <a:lnTo>
                    <a:pt x="376557" y="131060"/>
                  </a:lnTo>
                  <a:lnTo>
                    <a:pt x="327548" y="147359"/>
                  </a:lnTo>
                  <a:lnTo>
                    <a:pt x="278009" y="161836"/>
                  </a:lnTo>
                  <a:lnTo>
                    <a:pt x="227969" y="174403"/>
                  </a:lnTo>
                  <a:lnTo>
                    <a:pt x="177459" y="184972"/>
                  </a:lnTo>
                  <a:lnTo>
                    <a:pt x="126509" y="193454"/>
                  </a:lnTo>
                  <a:lnTo>
                    <a:pt x="75149" y="199760"/>
                  </a:lnTo>
                  <a:lnTo>
                    <a:pt x="23408" y="203801"/>
                  </a:lnTo>
                  <a:lnTo>
                    <a:pt x="13375" y="235964"/>
                  </a:lnTo>
                  <a:lnTo>
                    <a:pt x="6037" y="269178"/>
                  </a:lnTo>
                  <a:lnTo>
                    <a:pt x="1532" y="303328"/>
                  </a:lnTo>
                  <a:lnTo>
                    <a:pt x="0" y="338298"/>
                  </a:lnTo>
                  <a:lnTo>
                    <a:pt x="2906" y="386581"/>
                  </a:lnTo>
                  <a:lnTo>
                    <a:pt x="11407" y="433200"/>
                  </a:lnTo>
                  <a:lnTo>
                    <a:pt x="25174" y="477836"/>
                  </a:lnTo>
                  <a:lnTo>
                    <a:pt x="43877" y="520170"/>
                  </a:lnTo>
                  <a:lnTo>
                    <a:pt x="67190" y="559886"/>
                  </a:lnTo>
                  <a:lnTo>
                    <a:pt x="94782" y="596664"/>
                  </a:lnTo>
                  <a:lnTo>
                    <a:pt x="126326" y="630187"/>
                  </a:lnTo>
                  <a:lnTo>
                    <a:pt x="161493" y="660135"/>
                  </a:lnTo>
                  <a:lnTo>
                    <a:pt x="199955" y="686192"/>
                  </a:lnTo>
                  <a:lnTo>
                    <a:pt x="241382" y="708039"/>
                  </a:lnTo>
                  <a:lnTo>
                    <a:pt x="285447" y="725357"/>
                  </a:lnTo>
                  <a:lnTo>
                    <a:pt x="331822" y="737829"/>
                  </a:lnTo>
                  <a:lnTo>
                    <a:pt x="367310" y="702798"/>
                  </a:lnTo>
                  <a:lnTo>
                    <a:pt x="404245" y="669220"/>
                  </a:lnTo>
                  <a:lnTo>
                    <a:pt x="442550" y="637068"/>
                  </a:lnTo>
                  <a:lnTo>
                    <a:pt x="482148" y="606312"/>
                  </a:lnTo>
                  <a:lnTo>
                    <a:pt x="522963" y="576922"/>
                  </a:lnTo>
                  <a:lnTo>
                    <a:pt x="564918" y="548870"/>
                  </a:lnTo>
                  <a:lnTo>
                    <a:pt x="607938" y="522127"/>
                  </a:lnTo>
                  <a:lnTo>
                    <a:pt x="651944" y="496665"/>
                  </a:lnTo>
                  <a:lnTo>
                    <a:pt x="696862" y="472453"/>
                  </a:lnTo>
                  <a:lnTo>
                    <a:pt x="742614" y="449463"/>
                  </a:lnTo>
                  <a:lnTo>
                    <a:pt x="789124" y="427666"/>
                  </a:lnTo>
                  <a:lnTo>
                    <a:pt x="836316" y="407033"/>
                  </a:lnTo>
                  <a:lnTo>
                    <a:pt x="838908" y="390156"/>
                  </a:lnTo>
                  <a:lnTo>
                    <a:pt x="840807" y="373064"/>
                  </a:lnTo>
                  <a:lnTo>
                    <a:pt x="841975" y="355773"/>
                  </a:lnTo>
                  <a:lnTo>
                    <a:pt x="842374" y="338298"/>
                  </a:lnTo>
                  <a:lnTo>
                    <a:pt x="839012" y="286396"/>
                  </a:lnTo>
                  <a:lnTo>
                    <a:pt x="829200" y="236447"/>
                  </a:lnTo>
                  <a:lnTo>
                    <a:pt x="813347" y="188848"/>
                  </a:lnTo>
                  <a:lnTo>
                    <a:pt x="791862" y="143997"/>
                  </a:lnTo>
                  <a:lnTo>
                    <a:pt x="765156" y="102290"/>
                  </a:lnTo>
                  <a:lnTo>
                    <a:pt x="733638" y="64123"/>
                  </a:lnTo>
                  <a:lnTo>
                    <a:pt x="697717" y="29894"/>
                  </a:lnTo>
                  <a:lnTo>
                    <a:pt x="657802"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31"/>
            <p:cNvSpPr/>
            <p:nvPr/>
          </p:nvSpPr>
          <p:spPr>
            <a:xfrm>
              <a:off x="16375012" y="1029525"/>
              <a:ext cx="814705" cy="817880"/>
            </a:xfrm>
            <a:custGeom>
              <a:avLst/>
              <a:gdLst/>
              <a:ahLst/>
              <a:cxnLst/>
              <a:rect l="l" t="t" r="r" b="b"/>
              <a:pathLst>
                <a:path w="814705" h="817880" extrusionOk="0">
                  <a:moveTo>
                    <a:pt x="594868" y="36842"/>
                  </a:moveTo>
                  <a:lnTo>
                    <a:pt x="553885" y="21132"/>
                  </a:lnTo>
                  <a:lnTo>
                    <a:pt x="510959" y="9575"/>
                  </a:lnTo>
                  <a:lnTo>
                    <a:pt x="466318" y="2438"/>
                  </a:lnTo>
                  <a:lnTo>
                    <a:pt x="420243" y="0"/>
                  </a:lnTo>
                  <a:lnTo>
                    <a:pt x="368071" y="3098"/>
                  </a:lnTo>
                  <a:lnTo>
                    <a:pt x="317804" y="12179"/>
                  </a:lnTo>
                  <a:lnTo>
                    <a:pt x="269836" y="26847"/>
                  </a:lnTo>
                  <a:lnTo>
                    <a:pt x="224523" y="46736"/>
                  </a:lnTo>
                  <a:lnTo>
                    <a:pt x="182257" y="71501"/>
                  </a:lnTo>
                  <a:lnTo>
                    <a:pt x="143421" y="100736"/>
                  </a:lnTo>
                  <a:lnTo>
                    <a:pt x="108369" y="134099"/>
                  </a:lnTo>
                  <a:lnTo>
                    <a:pt x="77508" y="171221"/>
                  </a:lnTo>
                  <a:lnTo>
                    <a:pt x="51206" y="211721"/>
                  </a:lnTo>
                  <a:lnTo>
                    <a:pt x="103251" y="206019"/>
                  </a:lnTo>
                  <a:lnTo>
                    <a:pt x="154889" y="197980"/>
                  </a:lnTo>
                  <a:lnTo>
                    <a:pt x="206057" y="187718"/>
                  </a:lnTo>
                  <a:lnTo>
                    <a:pt x="256755" y="175323"/>
                  </a:lnTo>
                  <a:lnTo>
                    <a:pt x="306920" y="160883"/>
                  </a:lnTo>
                  <a:lnTo>
                    <a:pt x="356527" y="144500"/>
                  </a:lnTo>
                  <a:lnTo>
                    <a:pt x="405523" y="126276"/>
                  </a:lnTo>
                  <a:lnTo>
                    <a:pt x="453898" y="106299"/>
                  </a:lnTo>
                  <a:lnTo>
                    <a:pt x="501611" y="84670"/>
                  </a:lnTo>
                  <a:lnTo>
                    <a:pt x="548601" y="61493"/>
                  </a:lnTo>
                  <a:lnTo>
                    <a:pt x="594868" y="36842"/>
                  </a:lnTo>
                  <a:close/>
                </a:path>
                <a:path w="814705" h="817880" extrusionOk="0">
                  <a:moveTo>
                    <a:pt x="761720" y="153352"/>
                  </a:moveTo>
                  <a:lnTo>
                    <a:pt x="746455" y="123647"/>
                  </a:lnTo>
                  <a:lnTo>
                    <a:pt x="712266" y="102285"/>
                  </a:lnTo>
                  <a:lnTo>
                    <a:pt x="729615" y="120370"/>
                  </a:lnTo>
                  <a:lnTo>
                    <a:pt x="736066" y="139839"/>
                  </a:lnTo>
                  <a:lnTo>
                    <a:pt x="720140" y="182079"/>
                  </a:lnTo>
                  <a:lnTo>
                    <a:pt x="672312" y="227380"/>
                  </a:lnTo>
                  <a:lnTo>
                    <a:pt x="638860" y="250672"/>
                  </a:lnTo>
                  <a:lnTo>
                    <a:pt x="600341" y="274116"/>
                  </a:lnTo>
                  <a:lnTo>
                    <a:pt x="557745" y="297522"/>
                  </a:lnTo>
                  <a:lnTo>
                    <a:pt x="512051" y="320675"/>
                  </a:lnTo>
                  <a:lnTo>
                    <a:pt x="464210" y="343382"/>
                  </a:lnTo>
                  <a:lnTo>
                    <a:pt x="415213" y="365429"/>
                  </a:lnTo>
                  <a:lnTo>
                    <a:pt x="366039" y="386613"/>
                  </a:lnTo>
                  <a:lnTo>
                    <a:pt x="317639" y="406755"/>
                  </a:lnTo>
                  <a:lnTo>
                    <a:pt x="271018" y="425615"/>
                  </a:lnTo>
                  <a:lnTo>
                    <a:pt x="227114" y="443026"/>
                  </a:lnTo>
                  <a:lnTo>
                    <a:pt x="186944" y="458762"/>
                  </a:lnTo>
                  <a:lnTo>
                    <a:pt x="151447" y="472630"/>
                  </a:lnTo>
                  <a:lnTo>
                    <a:pt x="121602" y="484428"/>
                  </a:lnTo>
                  <a:lnTo>
                    <a:pt x="82816" y="501002"/>
                  </a:lnTo>
                  <a:lnTo>
                    <a:pt x="42608" y="529793"/>
                  </a:lnTo>
                  <a:lnTo>
                    <a:pt x="17170" y="564070"/>
                  </a:lnTo>
                  <a:lnTo>
                    <a:pt x="0" y="627456"/>
                  </a:lnTo>
                  <a:lnTo>
                    <a:pt x="3238" y="650709"/>
                  </a:lnTo>
                  <a:lnTo>
                    <a:pt x="15811" y="681101"/>
                  </a:lnTo>
                  <a:lnTo>
                    <a:pt x="42011" y="711034"/>
                  </a:lnTo>
                  <a:lnTo>
                    <a:pt x="86144" y="732917"/>
                  </a:lnTo>
                  <a:lnTo>
                    <a:pt x="152501" y="739152"/>
                  </a:lnTo>
                  <a:lnTo>
                    <a:pt x="122643" y="710628"/>
                  </a:lnTo>
                  <a:lnTo>
                    <a:pt x="120815" y="684784"/>
                  </a:lnTo>
                  <a:lnTo>
                    <a:pt x="163588" y="641184"/>
                  </a:lnTo>
                  <a:lnTo>
                    <a:pt x="229768" y="599579"/>
                  </a:lnTo>
                  <a:lnTo>
                    <a:pt x="277177" y="570941"/>
                  </a:lnTo>
                  <a:lnTo>
                    <a:pt x="329272" y="539381"/>
                  </a:lnTo>
                  <a:lnTo>
                    <a:pt x="382422" y="506590"/>
                  </a:lnTo>
                  <a:lnTo>
                    <a:pt x="433019" y="474294"/>
                  </a:lnTo>
                  <a:lnTo>
                    <a:pt x="477431" y="444195"/>
                  </a:lnTo>
                  <a:lnTo>
                    <a:pt x="520877" y="415124"/>
                  </a:lnTo>
                  <a:lnTo>
                    <a:pt x="563092" y="385660"/>
                  </a:lnTo>
                  <a:lnTo>
                    <a:pt x="603631" y="355854"/>
                  </a:lnTo>
                  <a:lnTo>
                    <a:pt x="642073" y="325729"/>
                  </a:lnTo>
                  <a:lnTo>
                    <a:pt x="678014" y="295338"/>
                  </a:lnTo>
                  <a:lnTo>
                    <a:pt x="711034" y="264718"/>
                  </a:lnTo>
                  <a:lnTo>
                    <a:pt x="742302" y="226669"/>
                  </a:lnTo>
                  <a:lnTo>
                    <a:pt x="759764" y="188620"/>
                  </a:lnTo>
                  <a:lnTo>
                    <a:pt x="761720" y="153352"/>
                  </a:lnTo>
                  <a:close/>
                </a:path>
                <a:path w="814705" h="817880" extrusionOk="0">
                  <a:moveTo>
                    <a:pt x="814578" y="552551"/>
                  </a:moveTo>
                  <a:lnTo>
                    <a:pt x="769835" y="573544"/>
                  </a:lnTo>
                  <a:lnTo>
                    <a:pt x="725830" y="595668"/>
                  </a:lnTo>
                  <a:lnTo>
                    <a:pt x="682612" y="618972"/>
                  </a:lnTo>
                  <a:lnTo>
                    <a:pt x="640270" y="643483"/>
                  </a:lnTo>
                  <a:lnTo>
                    <a:pt x="598881" y="669213"/>
                  </a:lnTo>
                  <a:lnTo>
                    <a:pt x="558495" y="696214"/>
                  </a:lnTo>
                  <a:lnTo>
                    <a:pt x="519201" y="724509"/>
                  </a:lnTo>
                  <a:lnTo>
                    <a:pt x="481076" y="754126"/>
                  </a:lnTo>
                  <a:lnTo>
                    <a:pt x="444169" y="785088"/>
                  </a:lnTo>
                  <a:lnTo>
                    <a:pt x="408571" y="817435"/>
                  </a:lnTo>
                  <a:lnTo>
                    <a:pt x="412445" y="817537"/>
                  </a:lnTo>
                  <a:lnTo>
                    <a:pt x="416318" y="817714"/>
                  </a:lnTo>
                  <a:lnTo>
                    <a:pt x="420243" y="817714"/>
                  </a:lnTo>
                  <a:lnTo>
                    <a:pt x="468757" y="815022"/>
                  </a:lnTo>
                  <a:lnTo>
                    <a:pt x="515645" y="807173"/>
                  </a:lnTo>
                  <a:lnTo>
                    <a:pt x="560616" y="794435"/>
                  </a:lnTo>
                  <a:lnTo>
                    <a:pt x="603364" y="777125"/>
                  </a:lnTo>
                  <a:lnTo>
                    <a:pt x="643559" y="755535"/>
                  </a:lnTo>
                  <a:lnTo>
                    <a:pt x="680935" y="729945"/>
                  </a:lnTo>
                  <a:lnTo>
                    <a:pt x="715162" y="700671"/>
                  </a:lnTo>
                  <a:lnTo>
                    <a:pt x="745947" y="667994"/>
                  </a:lnTo>
                  <a:lnTo>
                    <a:pt x="772985" y="632218"/>
                  </a:lnTo>
                  <a:lnTo>
                    <a:pt x="795959" y="593648"/>
                  </a:lnTo>
                  <a:lnTo>
                    <a:pt x="814578" y="552551"/>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9" name="Google Shape;549;p31"/>
          <p:cNvSpPr/>
          <p:nvPr/>
        </p:nvSpPr>
        <p:spPr>
          <a:xfrm>
            <a:off x="8924925" y="3429000"/>
            <a:ext cx="3648075" cy="0"/>
          </a:xfrm>
          <a:custGeom>
            <a:avLst/>
            <a:gdLst/>
            <a:ahLst/>
            <a:cxnLst/>
            <a:rect l="l" t="t" r="r" b="b"/>
            <a:pathLst>
              <a:path w="3648075" h="120000" extrusionOk="0">
                <a:moveTo>
                  <a:pt x="0" y="0"/>
                </a:moveTo>
                <a:lnTo>
                  <a:pt x="3648075"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50" name="Google Shape;550;p31"/>
          <p:cNvPicPr preferRelativeResize="0"/>
          <p:nvPr/>
        </p:nvPicPr>
        <p:blipFill rotWithShape="1">
          <a:blip r:embed="rId4">
            <a:alphaModFix/>
          </a:blip>
          <a:srcRect/>
          <a:stretch/>
        </p:blipFill>
        <p:spPr>
          <a:xfrm>
            <a:off x="16373831" y="8325920"/>
            <a:ext cx="866103" cy="855980"/>
          </a:xfrm>
          <a:prstGeom prst="rect">
            <a:avLst/>
          </a:prstGeom>
          <a:noFill/>
          <a:ln>
            <a:noFill/>
          </a:ln>
        </p:spPr>
      </p:pic>
      <p:sp>
        <p:nvSpPr>
          <p:cNvPr id="551" name="Google Shape;551;p31"/>
          <p:cNvSpPr txBox="1"/>
          <p:nvPr/>
        </p:nvSpPr>
        <p:spPr>
          <a:xfrm>
            <a:off x="14868525" y="8507793"/>
            <a:ext cx="124460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552" name="Google Shape;552;p31"/>
          <p:cNvSpPr txBox="1"/>
          <p:nvPr/>
        </p:nvSpPr>
        <p:spPr>
          <a:xfrm>
            <a:off x="8857233" y="3412870"/>
            <a:ext cx="8468995" cy="171894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11100" b="1">
                <a:solidFill>
                  <a:schemeClr val="dk1"/>
                </a:solidFill>
                <a:latin typeface="Arial"/>
                <a:ea typeface="Arial"/>
                <a:cs typeface="Arial"/>
                <a:sym typeface="Arial"/>
              </a:rPr>
              <a:t>THANK YOU</a:t>
            </a:r>
            <a:endParaRPr sz="11100">
              <a:solidFill>
                <a:schemeClr val="dk1"/>
              </a:solidFill>
              <a:latin typeface="Arial"/>
              <a:ea typeface="Arial"/>
              <a:cs typeface="Arial"/>
              <a:sym typeface="Arial"/>
            </a:endParaRPr>
          </a:p>
        </p:txBody>
      </p:sp>
      <p:sp>
        <p:nvSpPr>
          <p:cNvPr id="553" name="Google Shape;553;p31"/>
          <p:cNvSpPr txBox="1"/>
          <p:nvPr/>
        </p:nvSpPr>
        <p:spPr>
          <a:xfrm>
            <a:off x="14868525" y="1221676"/>
            <a:ext cx="1244600" cy="4032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
        <p:nvSpPr>
          <p:cNvPr id="554" name="Google Shape;554;p31"/>
          <p:cNvSpPr txBox="1">
            <a:spLocks noGrp="1"/>
          </p:cNvSpPr>
          <p:nvPr>
            <p:ph type="title"/>
          </p:nvPr>
        </p:nvSpPr>
        <p:spPr>
          <a:xfrm>
            <a:off x="13052425" y="3147377"/>
            <a:ext cx="4854575" cy="485389"/>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3050">
                <a:solidFill>
                  <a:srgbClr val="000000"/>
                </a:solidFill>
              </a:rPr>
              <a:t>PRESENTATI ON - 2024</a:t>
            </a:r>
            <a:endParaRPr sz="3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grpSp>
        <p:nvGrpSpPr>
          <p:cNvPr id="96" name="Google Shape;96;p2"/>
          <p:cNvGrpSpPr/>
          <p:nvPr/>
        </p:nvGrpSpPr>
        <p:grpSpPr>
          <a:xfrm>
            <a:off x="1" y="0"/>
            <a:ext cx="4979374" cy="1520825"/>
            <a:chOff x="1" y="0"/>
            <a:chExt cx="4979374" cy="1520825"/>
          </a:xfrm>
        </p:grpSpPr>
        <p:sp>
          <p:nvSpPr>
            <p:cNvPr id="97" name="Google Shape;97;p2"/>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2"/>
          <p:cNvGrpSpPr/>
          <p:nvPr/>
        </p:nvGrpSpPr>
        <p:grpSpPr>
          <a:xfrm>
            <a:off x="12716385" y="0"/>
            <a:ext cx="5572166" cy="1321435"/>
            <a:chOff x="12716385" y="0"/>
            <a:chExt cx="5572166" cy="1321435"/>
          </a:xfrm>
        </p:grpSpPr>
        <p:sp>
          <p:nvSpPr>
            <p:cNvPr id="101" name="Google Shape;101;p2"/>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2"/>
          <p:cNvGrpSpPr/>
          <p:nvPr/>
        </p:nvGrpSpPr>
        <p:grpSpPr>
          <a:xfrm>
            <a:off x="0" y="9782175"/>
            <a:ext cx="18288000" cy="504825"/>
            <a:chOff x="0" y="9782175"/>
            <a:chExt cx="18288000" cy="504825"/>
          </a:xfrm>
        </p:grpSpPr>
        <p:sp>
          <p:nvSpPr>
            <p:cNvPr id="105" name="Google Shape;105;p2"/>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5" name="Google Shape;175;p2"/>
          <p:cNvSpPr txBox="1">
            <a:spLocks noGrp="1"/>
          </p:cNvSpPr>
          <p:nvPr>
            <p:ph type="title"/>
          </p:nvPr>
        </p:nvSpPr>
        <p:spPr>
          <a:xfrm>
            <a:off x="5893434" y="41846"/>
            <a:ext cx="7748824" cy="1029118"/>
          </a:xfrm>
          <a:prstGeom prst="rect">
            <a:avLst/>
          </a:prstGeom>
          <a:noFill/>
          <a:ln>
            <a:noFill/>
          </a:ln>
        </p:spPr>
        <p:txBody>
          <a:bodyPr spcFirstLastPara="1" wrap="square" lIns="0" tIns="13325" rIns="0" bIns="0" anchor="t" anchorCtr="0">
            <a:spAutoFit/>
          </a:bodyPr>
          <a:lstStyle/>
          <a:p>
            <a:pPr marL="12700" lvl="0"/>
            <a:r>
              <a:rPr lang="en-US" sz="6600" dirty="0">
                <a:solidFill>
                  <a:srgbClr val="000000"/>
                </a:solidFill>
                <a:latin typeface="Times New Roman" panose="02020603050405020304" pitchFamily="18" charset="0"/>
                <a:cs typeface="Times New Roman" panose="02020603050405020304" pitchFamily="18" charset="0"/>
              </a:rPr>
              <a:t>Problem Statement</a:t>
            </a:r>
            <a:endParaRPr sz="6600" dirty="0">
              <a:solidFill>
                <a:srgbClr val="000000"/>
              </a:solidFill>
              <a:latin typeface="Times New Roman" panose="02020603050405020304" pitchFamily="18" charset="0"/>
              <a:cs typeface="Times New Roman" panose="02020603050405020304" pitchFamily="18" charset="0"/>
            </a:endParaRPr>
          </a:p>
        </p:txBody>
      </p:sp>
      <p:sp>
        <p:nvSpPr>
          <p:cNvPr id="89" name="Rectangle 88"/>
          <p:cNvSpPr/>
          <p:nvPr/>
        </p:nvSpPr>
        <p:spPr>
          <a:xfrm>
            <a:off x="307946" y="1569085"/>
            <a:ext cx="16915075" cy="7417415"/>
          </a:xfrm>
          <a:prstGeom prst="rect">
            <a:avLst/>
          </a:prstGeom>
          <a:noFill/>
        </p:spPr>
        <p:txBody>
          <a:bodyPr wrap="square" lIns="91440" tIns="45720" rIns="91440" bIns="45720">
            <a:spAutoFit/>
          </a:bodyPr>
          <a:lstStyle/>
          <a:p>
            <a:r>
              <a:rPr lang="en-US" sz="2800" b="1" dirty="0">
                <a:latin typeface="Times New Roman" panose="02020603050405020304" pitchFamily="18" charset="0"/>
                <a:cs typeface="Times New Roman" panose="02020603050405020304" pitchFamily="18" charset="0"/>
              </a:rPr>
              <a:t>Business Challenge:</a:t>
            </a:r>
            <a:r>
              <a:rPr lang="en-US" sz="2800" dirty="0">
                <a:latin typeface="Times New Roman" panose="02020603050405020304" pitchFamily="18" charset="0"/>
                <a:cs typeface="Times New Roman" panose="02020603050405020304" pitchFamily="18" charset="0"/>
              </a:rPr>
              <a:t> Our organization manages vast amounts of customer data across multiple platforms, but lacks a unified, efficient system to integrate, analyze, and leverage this information for decision-making.</a:t>
            </a:r>
            <a:endParaRPr lang="ar-EG" sz="2800" dirty="0">
              <a:latin typeface="Times New Roman" panose="02020603050405020304" pitchFamily="18" charset="0"/>
              <a:cs typeface="Times New Roman" panose="02020603050405020304" pitchFamily="18" charset="0"/>
            </a:endParaRPr>
          </a:p>
          <a:p>
            <a:endParaRPr lang="ar-EG"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Key Issues:</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Data Fragmentation:</a:t>
            </a:r>
            <a:r>
              <a:rPr lang="en-US" sz="2800" dirty="0">
                <a:latin typeface="Times New Roman" panose="02020603050405020304" pitchFamily="18" charset="0"/>
                <a:cs typeface="Times New Roman" panose="02020603050405020304" pitchFamily="18" charset="0"/>
              </a:rPr>
              <a:t> Customer data is dispersed across various departments and databases, leading to inconsistencies and incomplete records.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Inadequate Churn Prediction:</a:t>
            </a:r>
            <a:r>
              <a:rPr lang="en-US" sz="2800" dirty="0">
                <a:latin typeface="Times New Roman" panose="02020603050405020304" pitchFamily="18" charset="0"/>
                <a:cs typeface="Times New Roman" panose="02020603050405020304" pitchFamily="18" charset="0"/>
              </a:rPr>
              <a:t> Without advanced predictive capabilities, it’s challenging to identify at-risk customers and proactively address their concerns, resulting in higher churn rates.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Inefficient Data Analysis:</a:t>
            </a:r>
            <a:r>
              <a:rPr lang="en-US" sz="2800" dirty="0">
                <a:latin typeface="Times New Roman" panose="02020603050405020304" pitchFamily="18" charset="0"/>
                <a:cs typeface="Times New Roman" panose="02020603050405020304" pitchFamily="18" charset="0"/>
              </a:rPr>
              <a:t> Limited tools and processes for comprehensive customer data analysis reduce our ability to predict trends or identify customer needs accurately.</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Scalability Concerns:</a:t>
            </a:r>
            <a:r>
              <a:rPr lang="en-US" sz="2800" dirty="0">
                <a:latin typeface="Times New Roman" panose="02020603050405020304" pitchFamily="18" charset="0"/>
                <a:cs typeface="Times New Roman" panose="02020603050405020304" pitchFamily="18" charset="0"/>
              </a:rPr>
              <a:t> As data volume grows, existing systems struggle to maintain performance and accessibility, impeding real-time insights.</a:t>
            </a:r>
            <a:endParaRPr lang="ar-EG"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Project Motivation:</a:t>
            </a:r>
            <a:r>
              <a:rPr lang="en-US" sz="2800" dirty="0">
                <a:latin typeface="Times New Roman" panose="02020603050405020304" pitchFamily="18" charset="0"/>
                <a:cs typeface="Times New Roman" panose="02020603050405020304" pitchFamily="18" charset="0"/>
              </a:rPr>
              <a:t> To address these challenges, we initiated a project to develop a centralized data management and analysis system. This will not only streamline customer data handling and enhance predictive capabilities for churn reduction but also enable data-driven decision-making, improve customer relationship management, and position us to scale with future growth.</a:t>
            </a:r>
            <a:endParaRPr lang="en-US" sz="2800" dirty="0">
              <a:latin typeface="Times New Roman" panose="02020603050405020304" pitchFamily="18" charset="0"/>
              <a:ea typeface="Tahoma"/>
              <a:cs typeface="Times New Roman" panose="02020603050405020304" pitchFamily="18" charset="0"/>
              <a:sym typeface="Tahoma"/>
            </a:endParaRPr>
          </a:p>
        </p:txBody>
      </p:sp>
    </p:spTree>
    <p:extLst>
      <p:ext uri="{BB962C8B-B14F-4D97-AF65-F5344CB8AC3E}">
        <p14:creationId xmlns:p14="http://schemas.microsoft.com/office/powerpoint/2010/main" val="165537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
          <p:cNvGrpSpPr/>
          <p:nvPr/>
        </p:nvGrpSpPr>
        <p:grpSpPr>
          <a:xfrm>
            <a:off x="1" y="0"/>
            <a:ext cx="4979374" cy="1520825"/>
            <a:chOff x="1" y="0"/>
            <a:chExt cx="4979374" cy="1520825"/>
          </a:xfrm>
        </p:grpSpPr>
        <p:sp>
          <p:nvSpPr>
            <p:cNvPr id="97" name="Google Shape;97;p2"/>
            <p:cNvSpPr/>
            <p:nvPr/>
          </p:nvSpPr>
          <p:spPr>
            <a:xfrm>
              <a:off x="1427185" y="0"/>
              <a:ext cx="3552190" cy="1231900"/>
            </a:xfrm>
            <a:custGeom>
              <a:avLst/>
              <a:gdLst/>
              <a:ahLst/>
              <a:cxnLst/>
              <a:rect l="l" t="t" r="r" b="b"/>
              <a:pathLst>
                <a:path w="3552190" h="1231900" extrusionOk="0">
                  <a:moveTo>
                    <a:pt x="3551941" y="0"/>
                  </a:moveTo>
                  <a:lnTo>
                    <a:pt x="287090" y="1231788"/>
                  </a:lnTo>
                  <a:lnTo>
                    <a:pt x="0" y="0"/>
                  </a:lnTo>
                  <a:lnTo>
                    <a:pt x="3551941"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315445" y="0"/>
              <a:ext cx="1395730" cy="1231265"/>
            </a:xfrm>
            <a:custGeom>
              <a:avLst/>
              <a:gdLst/>
              <a:ahLst/>
              <a:cxnLst/>
              <a:rect l="l" t="t" r="r" b="b"/>
              <a:pathLst>
                <a:path w="1395730" h="1231265" extrusionOk="0">
                  <a:moveTo>
                    <a:pt x="1395446" y="1230670"/>
                  </a:moveTo>
                  <a:lnTo>
                    <a:pt x="0" y="416505"/>
                  </a:lnTo>
                  <a:lnTo>
                    <a:pt x="564280" y="0"/>
                  </a:lnTo>
                  <a:lnTo>
                    <a:pt x="1108568" y="0"/>
                  </a:lnTo>
                  <a:lnTo>
                    <a:pt x="1395446" y="123067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 y="0"/>
              <a:ext cx="1094740" cy="1520825"/>
            </a:xfrm>
            <a:custGeom>
              <a:avLst/>
              <a:gdLst/>
              <a:ahLst/>
              <a:cxnLst/>
              <a:rect l="l" t="t" r="r" b="b"/>
              <a:pathLst>
                <a:path w="1094740" h="1520825" extrusionOk="0">
                  <a:moveTo>
                    <a:pt x="0" y="1520368"/>
                  </a:moveTo>
                  <a:lnTo>
                    <a:pt x="0" y="0"/>
                  </a:lnTo>
                  <a:lnTo>
                    <a:pt x="1094393" y="0"/>
                  </a:lnTo>
                  <a:lnTo>
                    <a:pt x="0" y="1520368"/>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2"/>
          <p:cNvGrpSpPr/>
          <p:nvPr/>
        </p:nvGrpSpPr>
        <p:grpSpPr>
          <a:xfrm>
            <a:off x="12716385" y="0"/>
            <a:ext cx="5572166" cy="1321435"/>
            <a:chOff x="12716385" y="0"/>
            <a:chExt cx="5572166" cy="1321435"/>
          </a:xfrm>
        </p:grpSpPr>
        <p:sp>
          <p:nvSpPr>
            <p:cNvPr id="101" name="Google Shape;101;p2"/>
            <p:cNvSpPr/>
            <p:nvPr/>
          </p:nvSpPr>
          <p:spPr>
            <a:xfrm>
              <a:off x="12716385" y="0"/>
              <a:ext cx="4160520" cy="1246505"/>
            </a:xfrm>
            <a:custGeom>
              <a:avLst/>
              <a:gdLst/>
              <a:ahLst/>
              <a:cxnLst/>
              <a:rect l="l" t="t" r="r" b="b"/>
              <a:pathLst>
                <a:path w="4160519" h="1246505" extrusionOk="0">
                  <a:moveTo>
                    <a:pt x="0" y="0"/>
                  </a:moveTo>
                  <a:lnTo>
                    <a:pt x="3940737" y="1246354"/>
                  </a:lnTo>
                  <a:lnTo>
                    <a:pt x="4160482"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16660441" y="0"/>
              <a:ext cx="1349375" cy="1245235"/>
            </a:xfrm>
            <a:custGeom>
              <a:avLst/>
              <a:gdLst/>
              <a:ahLst/>
              <a:cxnLst/>
              <a:rect l="l" t="t" r="r" b="b"/>
              <a:pathLst>
                <a:path w="1349375" h="1245235" extrusionOk="0">
                  <a:moveTo>
                    <a:pt x="0" y="1245053"/>
                  </a:moveTo>
                  <a:lnTo>
                    <a:pt x="1349056" y="356133"/>
                  </a:lnTo>
                  <a:lnTo>
                    <a:pt x="807134" y="0"/>
                  </a:lnTo>
                  <a:lnTo>
                    <a:pt x="219562" y="0"/>
                  </a:lnTo>
                  <a:lnTo>
                    <a:pt x="0" y="1245053"/>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17223021" y="0"/>
              <a:ext cx="1065530" cy="1321435"/>
            </a:xfrm>
            <a:custGeom>
              <a:avLst/>
              <a:gdLst/>
              <a:ahLst/>
              <a:cxnLst/>
              <a:rect l="l" t="t" r="r" b="b"/>
              <a:pathLst>
                <a:path w="1065530" h="1321435" extrusionOk="0">
                  <a:moveTo>
                    <a:pt x="1064977" y="1321385"/>
                  </a:moveTo>
                  <a:lnTo>
                    <a:pt x="1064977" y="0"/>
                  </a:lnTo>
                  <a:lnTo>
                    <a:pt x="0" y="0"/>
                  </a:lnTo>
                  <a:lnTo>
                    <a:pt x="1064977" y="1321385"/>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2"/>
          <p:cNvGrpSpPr/>
          <p:nvPr/>
        </p:nvGrpSpPr>
        <p:grpSpPr>
          <a:xfrm>
            <a:off x="0" y="9782175"/>
            <a:ext cx="18288000" cy="504825"/>
            <a:chOff x="0" y="9782175"/>
            <a:chExt cx="18288000" cy="504825"/>
          </a:xfrm>
        </p:grpSpPr>
        <p:sp>
          <p:nvSpPr>
            <p:cNvPr id="105" name="Google Shape;105;p2"/>
            <p:cNvSpPr/>
            <p:nvPr/>
          </p:nvSpPr>
          <p:spPr>
            <a:xfrm>
              <a:off x="0" y="10029825"/>
              <a:ext cx="18288000" cy="257175"/>
            </a:xfrm>
            <a:custGeom>
              <a:avLst/>
              <a:gdLst/>
              <a:ahLst/>
              <a:cxnLst/>
              <a:rect l="l" t="t" r="r" b="b"/>
              <a:pathLst>
                <a:path w="18288000" h="257175" extrusionOk="0">
                  <a:moveTo>
                    <a:pt x="18287999" y="0"/>
                  </a:moveTo>
                  <a:lnTo>
                    <a:pt x="0" y="0"/>
                  </a:lnTo>
                  <a:lnTo>
                    <a:pt x="0" y="257173"/>
                  </a:lnTo>
                  <a:lnTo>
                    <a:pt x="18287999" y="257173"/>
                  </a:lnTo>
                  <a:lnTo>
                    <a:pt x="18287999" y="0"/>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4535311" y="9782175"/>
              <a:ext cx="9217660" cy="504825"/>
            </a:xfrm>
            <a:custGeom>
              <a:avLst/>
              <a:gdLst/>
              <a:ahLst/>
              <a:cxnLst/>
              <a:rect l="l" t="t" r="r" b="b"/>
              <a:pathLst>
                <a:path w="9217660" h="504825" extrusionOk="0">
                  <a:moveTo>
                    <a:pt x="8923004" y="0"/>
                  </a:moveTo>
                  <a:lnTo>
                    <a:pt x="294370" y="0"/>
                  </a:lnTo>
                  <a:lnTo>
                    <a:pt x="0" y="504822"/>
                  </a:lnTo>
                  <a:lnTo>
                    <a:pt x="9217375" y="504822"/>
                  </a:lnTo>
                  <a:lnTo>
                    <a:pt x="8923004"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07" name="Google Shape;107;p2"/>
          <p:cNvPicPr preferRelativeResize="0"/>
          <p:nvPr/>
        </p:nvPicPr>
        <p:blipFill rotWithShape="1">
          <a:blip r:embed="rId3">
            <a:alphaModFix/>
          </a:blip>
          <a:srcRect/>
          <a:stretch/>
        </p:blipFill>
        <p:spPr>
          <a:xfrm>
            <a:off x="1193341" y="2105753"/>
            <a:ext cx="8169606" cy="2738517"/>
          </a:xfrm>
          <a:prstGeom prst="rect">
            <a:avLst/>
          </a:prstGeom>
          <a:noFill/>
          <a:ln>
            <a:noFill/>
          </a:ln>
        </p:spPr>
      </p:pic>
      <p:pic>
        <p:nvPicPr>
          <p:cNvPr id="108" name="Google Shape;108;p2"/>
          <p:cNvPicPr preferRelativeResize="0"/>
          <p:nvPr/>
        </p:nvPicPr>
        <p:blipFill rotWithShape="1">
          <a:blip r:embed="rId4">
            <a:alphaModFix/>
          </a:blip>
          <a:srcRect/>
          <a:stretch/>
        </p:blipFill>
        <p:spPr>
          <a:xfrm>
            <a:off x="9461065" y="2166858"/>
            <a:ext cx="4092881" cy="2601212"/>
          </a:xfrm>
          <a:prstGeom prst="rect">
            <a:avLst/>
          </a:prstGeom>
          <a:noFill/>
          <a:ln>
            <a:noFill/>
          </a:ln>
        </p:spPr>
      </p:pic>
      <p:sp>
        <p:nvSpPr>
          <p:cNvPr id="109" name="Google Shape;109;p2"/>
          <p:cNvSpPr/>
          <p:nvPr/>
        </p:nvSpPr>
        <p:spPr>
          <a:xfrm>
            <a:off x="13899715" y="3337759"/>
            <a:ext cx="2871470" cy="1430655"/>
          </a:xfrm>
          <a:custGeom>
            <a:avLst/>
            <a:gdLst/>
            <a:ahLst/>
            <a:cxnLst/>
            <a:rect l="l" t="t" r="r" b="b"/>
            <a:pathLst>
              <a:path w="2871469" h="1430654" extrusionOk="0">
                <a:moveTo>
                  <a:pt x="1435493" y="1430312"/>
                </a:moveTo>
                <a:lnTo>
                  <a:pt x="1485371" y="1429470"/>
                </a:lnTo>
                <a:lnTo>
                  <a:pt x="1534957" y="1426954"/>
                </a:lnTo>
                <a:lnTo>
                  <a:pt x="1584218" y="1422776"/>
                </a:lnTo>
                <a:lnTo>
                  <a:pt x="1633120" y="1416951"/>
                </a:lnTo>
                <a:lnTo>
                  <a:pt x="1681631" y="1409493"/>
                </a:lnTo>
                <a:lnTo>
                  <a:pt x="1729718" y="1400413"/>
                </a:lnTo>
                <a:lnTo>
                  <a:pt x="1777348" y="1389728"/>
                </a:lnTo>
                <a:lnTo>
                  <a:pt x="1824489" y="1377449"/>
                </a:lnTo>
                <a:lnTo>
                  <a:pt x="1871107" y="1363591"/>
                </a:lnTo>
                <a:lnTo>
                  <a:pt x="1917171" y="1348166"/>
                </a:lnTo>
                <a:lnTo>
                  <a:pt x="1962647" y="1331189"/>
                </a:lnTo>
                <a:lnTo>
                  <a:pt x="2007502" y="1312674"/>
                </a:lnTo>
                <a:lnTo>
                  <a:pt x="2051704" y="1292633"/>
                </a:lnTo>
                <a:lnTo>
                  <a:pt x="2095220" y="1271081"/>
                </a:lnTo>
                <a:lnTo>
                  <a:pt x="2138017" y="1248030"/>
                </a:lnTo>
                <a:lnTo>
                  <a:pt x="2180063" y="1223495"/>
                </a:lnTo>
                <a:lnTo>
                  <a:pt x="2221324" y="1197489"/>
                </a:lnTo>
                <a:lnTo>
                  <a:pt x="2261768" y="1170026"/>
                </a:lnTo>
                <a:lnTo>
                  <a:pt x="2301362" y="1141119"/>
                </a:lnTo>
                <a:lnTo>
                  <a:pt x="2340073" y="1110781"/>
                </a:lnTo>
                <a:lnTo>
                  <a:pt x="2377869" y="1079027"/>
                </a:lnTo>
                <a:lnTo>
                  <a:pt x="2414716" y="1045871"/>
                </a:lnTo>
                <a:lnTo>
                  <a:pt x="2450583" y="1011324"/>
                </a:lnTo>
                <a:lnTo>
                  <a:pt x="2485248" y="975588"/>
                </a:lnTo>
                <a:lnTo>
                  <a:pt x="2518520" y="938876"/>
                </a:lnTo>
                <a:lnTo>
                  <a:pt x="2550383" y="901220"/>
                </a:lnTo>
                <a:lnTo>
                  <a:pt x="2580825" y="862652"/>
                </a:lnTo>
                <a:lnTo>
                  <a:pt x="2609832" y="823205"/>
                </a:lnTo>
                <a:lnTo>
                  <a:pt x="2637390" y="782912"/>
                </a:lnTo>
                <a:lnTo>
                  <a:pt x="2663485" y="741806"/>
                </a:lnTo>
                <a:lnTo>
                  <a:pt x="2688105" y="699918"/>
                </a:lnTo>
                <a:lnTo>
                  <a:pt x="2711235" y="657281"/>
                </a:lnTo>
                <a:lnTo>
                  <a:pt x="2732861" y="613928"/>
                </a:lnTo>
                <a:lnTo>
                  <a:pt x="2752971" y="569892"/>
                </a:lnTo>
                <a:lnTo>
                  <a:pt x="2771550" y="525205"/>
                </a:lnTo>
                <a:lnTo>
                  <a:pt x="2788585" y="479900"/>
                </a:lnTo>
                <a:lnTo>
                  <a:pt x="2804062" y="434008"/>
                </a:lnTo>
                <a:lnTo>
                  <a:pt x="2817968" y="387564"/>
                </a:lnTo>
                <a:lnTo>
                  <a:pt x="2830289" y="340599"/>
                </a:lnTo>
                <a:lnTo>
                  <a:pt x="2841011" y="293145"/>
                </a:lnTo>
                <a:lnTo>
                  <a:pt x="2850121" y="245237"/>
                </a:lnTo>
                <a:lnTo>
                  <a:pt x="2857605" y="196905"/>
                </a:lnTo>
                <a:lnTo>
                  <a:pt x="2863450" y="148183"/>
                </a:lnTo>
                <a:lnTo>
                  <a:pt x="2867641" y="99103"/>
                </a:lnTo>
                <a:lnTo>
                  <a:pt x="2870167" y="49697"/>
                </a:lnTo>
                <a:lnTo>
                  <a:pt x="2871011" y="0"/>
                </a:lnTo>
                <a:lnTo>
                  <a:pt x="2765240" y="0"/>
                </a:lnTo>
                <a:lnTo>
                  <a:pt x="2764362" y="48497"/>
                </a:lnTo>
                <a:lnTo>
                  <a:pt x="2761745" y="96561"/>
                </a:lnTo>
                <a:lnTo>
                  <a:pt x="2757422" y="144161"/>
                </a:lnTo>
                <a:lnTo>
                  <a:pt x="2751422" y="191267"/>
                </a:lnTo>
                <a:lnTo>
                  <a:pt x="2743776" y="237848"/>
                </a:lnTo>
                <a:lnTo>
                  <a:pt x="2734514" y="283875"/>
                </a:lnTo>
                <a:lnTo>
                  <a:pt x="2723665" y="329317"/>
                </a:lnTo>
                <a:lnTo>
                  <a:pt x="2711261" y="374144"/>
                </a:lnTo>
                <a:lnTo>
                  <a:pt x="2697332" y="418326"/>
                </a:lnTo>
                <a:lnTo>
                  <a:pt x="2681908" y="461834"/>
                </a:lnTo>
                <a:lnTo>
                  <a:pt x="2665019" y="504635"/>
                </a:lnTo>
                <a:lnTo>
                  <a:pt x="2646695" y="546701"/>
                </a:lnTo>
                <a:lnTo>
                  <a:pt x="2626968" y="588002"/>
                </a:lnTo>
                <a:lnTo>
                  <a:pt x="2605866" y="628507"/>
                </a:lnTo>
                <a:lnTo>
                  <a:pt x="2583421" y="668185"/>
                </a:lnTo>
                <a:lnTo>
                  <a:pt x="2559662" y="707008"/>
                </a:lnTo>
                <a:lnTo>
                  <a:pt x="2534621" y="744944"/>
                </a:lnTo>
                <a:lnTo>
                  <a:pt x="2508327" y="781964"/>
                </a:lnTo>
                <a:lnTo>
                  <a:pt x="2480810" y="818038"/>
                </a:lnTo>
                <a:lnTo>
                  <a:pt x="2452101" y="853134"/>
                </a:lnTo>
                <a:lnTo>
                  <a:pt x="2422230" y="887224"/>
                </a:lnTo>
                <a:lnTo>
                  <a:pt x="2391227" y="920276"/>
                </a:lnTo>
                <a:lnTo>
                  <a:pt x="2359123" y="952261"/>
                </a:lnTo>
                <a:lnTo>
                  <a:pt x="2325948" y="983149"/>
                </a:lnTo>
                <a:lnTo>
                  <a:pt x="2291733" y="1012909"/>
                </a:lnTo>
                <a:lnTo>
                  <a:pt x="2256507" y="1041512"/>
                </a:lnTo>
                <a:lnTo>
                  <a:pt x="2220300" y="1068927"/>
                </a:lnTo>
                <a:lnTo>
                  <a:pt x="2183144" y="1095123"/>
                </a:lnTo>
                <a:lnTo>
                  <a:pt x="2145068" y="1120072"/>
                </a:lnTo>
                <a:lnTo>
                  <a:pt x="2106103" y="1143742"/>
                </a:lnTo>
                <a:lnTo>
                  <a:pt x="2066278" y="1166103"/>
                </a:lnTo>
                <a:lnTo>
                  <a:pt x="2025625" y="1187126"/>
                </a:lnTo>
                <a:lnTo>
                  <a:pt x="1984173" y="1206780"/>
                </a:lnTo>
                <a:lnTo>
                  <a:pt x="1941953" y="1225035"/>
                </a:lnTo>
                <a:lnTo>
                  <a:pt x="1898995" y="1241861"/>
                </a:lnTo>
                <a:lnTo>
                  <a:pt x="1855330" y="1257227"/>
                </a:lnTo>
                <a:lnTo>
                  <a:pt x="1810987" y="1271104"/>
                </a:lnTo>
                <a:lnTo>
                  <a:pt x="1765997" y="1283462"/>
                </a:lnTo>
                <a:lnTo>
                  <a:pt x="1720390" y="1294269"/>
                </a:lnTo>
                <a:lnTo>
                  <a:pt x="1674197" y="1303497"/>
                </a:lnTo>
                <a:lnTo>
                  <a:pt x="1627447" y="1311114"/>
                </a:lnTo>
                <a:lnTo>
                  <a:pt x="1580172" y="1317092"/>
                </a:lnTo>
                <a:lnTo>
                  <a:pt x="1532401" y="1321398"/>
                </a:lnTo>
                <a:lnTo>
                  <a:pt x="1484164" y="1324005"/>
                </a:lnTo>
                <a:lnTo>
                  <a:pt x="1435493" y="1324880"/>
                </a:lnTo>
                <a:lnTo>
                  <a:pt x="1386817" y="1324005"/>
                </a:lnTo>
                <a:lnTo>
                  <a:pt x="1338576" y="1321398"/>
                </a:lnTo>
                <a:lnTo>
                  <a:pt x="1290801" y="1317092"/>
                </a:lnTo>
                <a:lnTo>
                  <a:pt x="1243522" y="1311114"/>
                </a:lnTo>
                <a:lnTo>
                  <a:pt x="1196770" y="1303497"/>
                </a:lnTo>
                <a:lnTo>
                  <a:pt x="1150574" y="1294269"/>
                </a:lnTo>
                <a:lnTo>
                  <a:pt x="1104965" y="1283462"/>
                </a:lnTo>
                <a:lnTo>
                  <a:pt x="1059973" y="1271104"/>
                </a:lnTo>
                <a:lnTo>
                  <a:pt x="1015628" y="1257227"/>
                </a:lnTo>
                <a:lnTo>
                  <a:pt x="971962" y="1241861"/>
                </a:lnTo>
                <a:lnTo>
                  <a:pt x="929003" y="1225035"/>
                </a:lnTo>
                <a:lnTo>
                  <a:pt x="886782" y="1206780"/>
                </a:lnTo>
                <a:lnTo>
                  <a:pt x="845330" y="1187126"/>
                </a:lnTo>
                <a:lnTo>
                  <a:pt x="804676" y="1166103"/>
                </a:lnTo>
                <a:lnTo>
                  <a:pt x="764852" y="1143742"/>
                </a:lnTo>
                <a:lnTo>
                  <a:pt x="725887" y="1120072"/>
                </a:lnTo>
                <a:lnTo>
                  <a:pt x="687811" y="1095123"/>
                </a:lnTo>
                <a:lnTo>
                  <a:pt x="650655" y="1068927"/>
                </a:lnTo>
                <a:lnTo>
                  <a:pt x="614449" y="1041512"/>
                </a:lnTo>
                <a:lnTo>
                  <a:pt x="579224" y="1012909"/>
                </a:lnTo>
                <a:lnTo>
                  <a:pt x="545009" y="983149"/>
                </a:lnTo>
                <a:lnTo>
                  <a:pt x="511836" y="952261"/>
                </a:lnTo>
                <a:lnTo>
                  <a:pt x="479733" y="920276"/>
                </a:lnTo>
                <a:lnTo>
                  <a:pt x="448732" y="887224"/>
                </a:lnTo>
                <a:lnTo>
                  <a:pt x="418862" y="853134"/>
                </a:lnTo>
                <a:lnTo>
                  <a:pt x="390155" y="818038"/>
                </a:lnTo>
                <a:lnTo>
                  <a:pt x="362640" y="781964"/>
                </a:lnTo>
                <a:lnTo>
                  <a:pt x="336347" y="744944"/>
                </a:lnTo>
                <a:lnTo>
                  <a:pt x="311307" y="707008"/>
                </a:lnTo>
                <a:lnTo>
                  <a:pt x="287550" y="668185"/>
                </a:lnTo>
                <a:lnTo>
                  <a:pt x="265106" y="628507"/>
                </a:lnTo>
                <a:lnTo>
                  <a:pt x="244006" y="588002"/>
                </a:lnTo>
                <a:lnTo>
                  <a:pt x="224280" y="546701"/>
                </a:lnTo>
                <a:lnTo>
                  <a:pt x="205958" y="504635"/>
                </a:lnTo>
                <a:lnTo>
                  <a:pt x="189071" y="461834"/>
                </a:lnTo>
                <a:lnTo>
                  <a:pt x="173648" y="418326"/>
                </a:lnTo>
                <a:lnTo>
                  <a:pt x="159720" y="374144"/>
                </a:lnTo>
                <a:lnTo>
                  <a:pt x="147318" y="329317"/>
                </a:lnTo>
                <a:lnTo>
                  <a:pt x="136470" y="283875"/>
                </a:lnTo>
                <a:lnTo>
                  <a:pt x="127209" y="237848"/>
                </a:lnTo>
                <a:lnTo>
                  <a:pt x="119563" y="191267"/>
                </a:lnTo>
                <a:lnTo>
                  <a:pt x="113564" y="144161"/>
                </a:lnTo>
                <a:lnTo>
                  <a:pt x="109242" y="96561"/>
                </a:lnTo>
                <a:lnTo>
                  <a:pt x="106626" y="48497"/>
                </a:lnTo>
                <a:lnTo>
                  <a:pt x="105748" y="0"/>
                </a:lnTo>
                <a:lnTo>
                  <a:pt x="0" y="0"/>
                </a:lnTo>
                <a:lnTo>
                  <a:pt x="844" y="49692"/>
                </a:lnTo>
                <a:lnTo>
                  <a:pt x="3368" y="99092"/>
                </a:lnTo>
                <a:lnTo>
                  <a:pt x="7559" y="148168"/>
                </a:lnTo>
                <a:lnTo>
                  <a:pt x="13403" y="196887"/>
                </a:lnTo>
                <a:lnTo>
                  <a:pt x="20886" y="245217"/>
                </a:lnTo>
                <a:lnTo>
                  <a:pt x="29995" y="293124"/>
                </a:lnTo>
                <a:lnTo>
                  <a:pt x="40716" y="340577"/>
                </a:lnTo>
                <a:lnTo>
                  <a:pt x="53036" y="387542"/>
                </a:lnTo>
                <a:lnTo>
                  <a:pt x="66941" y="433987"/>
                </a:lnTo>
                <a:lnTo>
                  <a:pt x="82418" y="479879"/>
                </a:lnTo>
                <a:lnTo>
                  <a:pt x="99452" y="525186"/>
                </a:lnTo>
                <a:lnTo>
                  <a:pt x="118031" y="569875"/>
                </a:lnTo>
                <a:lnTo>
                  <a:pt x="138141" y="613913"/>
                </a:lnTo>
                <a:lnTo>
                  <a:pt x="159768" y="657267"/>
                </a:lnTo>
                <a:lnTo>
                  <a:pt x="182899" y="699906"/>
                </a:lnTo>
                <a:lnTo>
                  <a:pt x="207520" y="741796"/>
                </a:lnTo>
                <a:lnTo>
                  <a:pt x="233617" y="782905"/>
                </a:lnTo>
                <a:lnTo>
                  <a:pt x="261178" y="823200"/>
                </a:lnTo>
                <a:lnTo>
                  <a:pt x="290188" y="862648"/>
                </a:lnTo>
                <a:lnTo>
                  <a:pt x="320634" y="901218"/>
                </a:lnTo>
                <a:lnTo>
                  <a:pt x="352503" y="938875"/>
                </a:lnTo>
                <a:lnTo>
                  <a:pt x="385780" y="975588"/>
                </a:lnTo>
                <a:lnTo>
                  <a:pt x="420453" y="1011324"/>
                </a:lnTo>
                <a:lnTo>
                  <a:pt x="456320" y="1045871"/>
                </a:lnTo>
                <a:lnTo>
                  <a:pt x="493167" y="1079027"/>
                </a:lnTo>
                <a:lnTo>
                  <a:pt x="530962" y="1110781"/>
                </a:lnTo>
                <a:lnTo>
                  <a:pt x="569672" y="1141119"/>
                </a:lnTo>
                <a:lnTo>
                  <a:pt x="609264" y="1170026"/>
                </a:lnTo>
                <a:lnTo>
                  <a:pt x="649706" y="1197489"/>
                </a:lnTo>
                <a:lnTo>
                  <a:pt x="690964" y="1223495"/>
                </a:lnTo>
                <a:lnTo>
                  <a:pt x="733007" y="1248030"/>
                </a:lnTo>
                <a:lnTo>
                  <a:pt x="775801" y="1271081"/>
                </a:lnTo>
                <a:lnTo>
                  <a:pt x="819313" y="1292633"/>
                </a:lnTo>
                <a:lnTo>
                  <a:pt x="863512" y="1312674"/>
                </a:lnTo>
                <a:lnTo>
                  <a:pt x="908364" y="1331189"/>
                </a:lnTo>
                <a:lnTo>
                  <a:pt x="953836" y="1348166"/>
                </a:lnTo>
                <a:lnTo>
                  <a:pt x="999897" y="1363591"/>
                </a:lnTo>
                <a:lnTo>
                  <a:pt x="1046512" y="1377449"/>
                </a:lnTo>
                <a:lnTo>
                  <a:pt x="1093650" y="1389728"/>
                </a:lnTo>
                <a:lnTo>
                  <a:pt x="1141277" y="1400413"/>
                </a:lnTo>
                <a:lnTo>
                  <a:pt x="1189361" y="1409493"/>
                </a:lnTo>
                <a:lnTo>
                  <a:pt x="1237870" y="1416951"/>
                </a:lnTo>
                <a:lnTo>
                  <a:pt x="1286770" y="1422776"/>
                </a:lnTo>
                <a:lnTo>
                  <a:pt x="1336029" y="1426954"/>
                </a:lnTo>
                <a:lnTo>
                  <a:pt x="1385614" y="1429470"/>
                </a:lnTo>
                <a:lnTo>
                  <a:pt x="1435493" y="1430312"/>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16611727" y="7239127"/>
            <a:ext cx="1219200" cy="685800"/>
          </a:xfrm>
          <a:custGeom>
            <a:avLst/>
            <a:gdLst/>
            <a:ahLst/>
            <a:cxnLst/>
            <a:rect l="l" t="t" r="r" b="b"/>
            <a:pathLst>
              <a:path w="1219200" h="685800" extrusionOk="0">
                <a:moveTo>
                  <a:pt x="425545" y="0"/>
                </a:moveTo>
                <a:lnTo>
                  <a:pt x="396569" y="3655"/>
                </a:lnTo>
                <a:lnTo>
                  <a:pt x="370332" y="18668"/>
                </a:lnTo>
                <a:lnTo>
                  <a:pt x="0" y="342773"/>
                </a:lnTo>
                <a:lnTo>
                  <a:pt x="370332" y="666877"/>
                </a:lnTo>
                <a:lnTo>
                  <a:pt x="396569" y="681872"/>
                </a:lnTo>
                <a:lnTo>
                  <a:pt x="425545" y="685498"/>
                </a:lnTo>
                <a:lnTo>
                  <a:pt x="453806" y="678003"/>
                </a:lnTo>
                <a:lnTo>
                  <a:pt x="477901" y="659638"/>
                </a:lnTo>
                <a:lnTo>
                  <a:pt x="492896" y="633400"/>
                </a:lnTo>
                <a:lnTo>
                  <a:pt x="496522" y="604424"/>
                </a:lnTo>
                <a:lnTo>
                  <a:pt x="489027" y="576163"/>
                </a:lnTo>
                <a:lnTo>
                  <a:pt x="470661" y="552069"/>
                </a:lnTo>
                <a:lnTo>
                  <a:pt x="318552" y="418973"/>
                </a:lnTo>
                <a:lnTo>
                  <a:pt x="115696" y="418973"/>
                </a:lnTo>
                <a:lnTo>
                  <a:pt x="115696" y="266573"/>
                </a:lnTo>
                <a:lnTo>
                  <a:pt x="318552" y="266573"/>
                </a:lnTo>
                <a:lnTo>
                  <a:pt x="470661" y="133477"/>
                </a:lnTo>
                <a:lnTo>
                  <a:pt x="489027" y="109382"/>
                </a:lnTo>
                <a:lnTo>
                  <a:pt x="496522" y="81121"/>
                </a:lnTo>
                <a:lnTo>
                  <a:pt x="492896" y="52145"/>
                </a:lnTo>
                <a:lnTo>
                  <a:pt x="477901" y="25908"/>
                </a:lnTo>
                <a:lnTo>
                  <a:pt x="453806" y="7489"/>
                </a:lnTo>
                <a:lnTo>
                  <a:pt x="425545" y="0"/>
                </a:lnTo>
                <a:close/>
              </a:path>
              <a:path w="1219200" h="685800" extrusionOk="0">
                <a:moveTo>
                  <a:pt x="318552" y="266573"/>
                </a:moveTo>
                <a:lnTo>
                  <a:pt x="115696" y="266573"/>
                </a:lnTo>
                <a:lnTo>
                  <a:pt x="115696" y="418973"/>
                </a:lnTo>
                <a:lnTo>
                  <a:pt x="318552" y="418973"/>
                </a:lnTo>
                <a:lnTo>
                  <a:pt x="297071" y="400177"/>
                </a:lnTo>
                <a:lnTo>
                  <a:pt x="165861" y="400177"/>
                </a:lnTo>
                <a:lnTo>
                  <a:pt x="165861" y="285369"/>
                </a:lnTo>
                <a:lnTo>
                  <a:pt x="297071" y="285369"/>
                </a:lnTo>
                <a:lnTo>
                  <a:pt x="318552" y="266573"/>
                </a:lnTo>
                <a:close/>
              </a:path>
              <a:path w="1219200" h="685800" extrusionOk="0">
                <a:moveTo>
                  <a:pt x="1219073" y="266573"/>
                </a:moveTo>
                <a:lnTo>
                  <a:pt x="318552" y="266573"/>
                </a:lnTo>
                <a:lnTo>
                  <a:pt x="231466" y="342773"/>
                </a:lnTo>
                <a:lnTo>
                  <a:pt x="318552" y="418973"/>
                </a:lnTo>
                <a:lnTo>
                  <a:pt x="1219073" y="418973"/>
                </a:lnTo>
                <a:lnTo>
                  <a:pt x="1219073" y="266573"/>
                </a:lnTo>
                <a:close/>
              </a:path>
              <a:path w="1219200" h="685800" extrusionOk="0">
                <a:moveTo>
                  <a:pt x="165861" y="285369"/>
                </a:moveTo>
                <a:lnTo>
                  <a:pt x="165861" y="400177"/>
                </a:lnTo>
                <a:lnTo>
                  <a:pt x="231466" y="342773"/>
                </a:lnTo>
                <a:lnTo>
                  <a:pt x="165861" y="285369"/>
                </a:lnTo>
                <a:close/>
              </a:path>
              <a:path w="1219200" h="685800" extrusionOk="0">
                <a:moveTo>
                  <a:pt x="231466" y="342773"/>
                </a:moveTo>
                <a:lnTo>
                  <a:pt x="165861" y="400177"/>
                </a:lnTo>
                <a:lnTo>
                  <a:pt x="297071" y="400177"/>
                </a:lnTo>
                <a:lnTo>
                  <a:pt x="231466" y="342773"/>
                </a:lnTo>
                <a:close/>
              </a:path>
              <a:path w="1219200" h="685800" extrusionOk="0">
                <a:moveTo>
                  <a:pt x="297071" y="285369"/>
                </a:moveTo>
                <a:lnTo>
                  <a:pt x="165861" y="285369"/>
                </a:lnTo>
                <a:lnTo>
                  <a:pt x="231466" y="342773"/>
                </a:lnTo>
                <a:lnTo>
                  <a:pt x="297071" y="28536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1" name="Google Shape;111;p2"/>
          <p:cNvGrpSpPr/>
          <p:nvPr/>
        </p:nvGrpSpPr>
        <p:grpSpPr>
          <a:xfrm>
            <a:off x="14142093" y="2274886"/>
            <a:ext cx="2252628" cy="1907859"/>
            <a:chOff x="14142093" y="2274886"/>
            <a:chExt cx="2252628" cy="1907859"/>
          </a:xfrm>
        </p:grpSpPr>
        <p:sp>
          <p:nvSpPr>
            <p:cNvPr id="112" name="Google Shape;112;p2"/>
            <p:cNvSpPr/>
            <p:nvPr/>
          </p:nvSpPr>
          <p:spPr>
            <a:xfrm>
              <a:off x="14142093" y="2274886"/>
              <a:ext cx="1945639" cy="1456690"/>
            </a:xfrm>
            <a:custGeom>
              <a:avLst/>
              <a:gdLst/>
              <a:ahLst/>
              <a:cxnLst/>
              <a:rect l="l" t="t" r="r" b="b"/>
              <a:pathLst>
                <a:path w="1945640" h="1456689" extrusionOk="0">
                  <a:moveTo>
                    <a:pt x="834224" y="0"/>
                  </a:moveTo>
                  <a:lnTo>
                    <a:pt x="785724" y="2051"/>
                  </a:lnTo>
                  <a:lnTo>
                    <a:pt x="738361" y="8092"/>
                  </a:lnTo>
                  <a:lnTo>
                    <a:pt x="692305" y="17957"/>
                  </a:lnTo>
                  <a:lnTo>
                    <a:pt x="647725" y="31478"/>
                  </a:lnTo>
                  <a:lnTo>
                    <a:pt x="604791" y="48489"/>
                  </a:lnTo>
                  <a:lnTo>
                    <a:pt x="563673" y="68820"/>
                  </a:lnTo>
                  <a:lnTo>
                    <a:pt x="524541" y="92307"/>
                  </a:lnTo>
                  <a:lnTo>
                    <a:pt x="487564" y="118780"/>
                  </a:lnTo>
                  <a:lnTo>
                    <a:pt x="452912" y="148074"/>
                  </a:lnTo>
                  <a:lnTo>
                    <a:pt x="420755" y="180020"/>
                  </a:lnTo>
                  <a:lnTo>
                    <a:pt x="391262" y="214452"/>
                  </a:lnTo>
                  <a:lnTo>
                    <a:pt x="364604" y="251203"/>
                  </a:lnTo>
                  <a:lnTo>
                    <a:pt x="340949" y="290104"/>
                  </a:lnTo>
                  <a:lnTo>
                    <a:pt x="320468" y="330990"/>
                  </a:lnTo>
                  <a:lnTo>
                    <a:pt x="303330" y="373692"/>
                  </a:lnTo>
                  <a:lnTo>
                    <a:pt x="289705" y="418044"/>
                  </a:lnTo>
                  <a:lnTo>
                    <a:pt x="279763" y="463878"/>
                  </a:lnTo>
                  <a:lnTo>
                    <a:pt x="273673" y="511026"/>
                  </a:lnTo>
                  <a:lnTo>
                    <a:pt x="271606" y="559323"/>
                  </a:lnTo>
                  <a:lnTo>
                    <a:pt x="271797" y="573681"/>
                  </a:lnTo>
                  <a:lnTo>
                    <a:pt x="274665" y="616296"/>
                  </a:lnTo>
                  <a:lnTo>
                    <a:pt x="232593" y="635701"/>
                  </a:lnTo>
                  <a:lnTo>
                    <a:pt x="192935" y="659805"/>
                  </a:lnTo>
                  <a:lnTo>
                    <a:pt x="156025" y="688212"/>
                  </a:lnTo>
                  <a:lnTo>
                    <a:pt x="122200" y="720529"/>
                  </a:lnTo>
                  <a:lnTo>
                    <a:pt x="91795" y="756362"/>
                  </a:lnTo>
                  <a:lnTo>
                    <a:pt x="65146" y="795316"/>
                  </a:lnTo>
                  <a:lnTo>
                    <a:pt x="42589" y="836997"/>
                  </a:lnTo>
                  <a:lnTo>
                    <a:pt x="24460" y="881011"/>
                  </a:lnTo>
                  <a:lnTo>
                    <a:pt x="11095" y="926964"/>
                  </a:lnTo>
                  <a:lnTo>
                    <a:pt x="2829" y="974462"/>
                  </a:lnTo>
                  <a:lnTo>
                    <a:pt x="0" y="1023111"/>
                  </a:lnTo>
                  <a:lnTo>
                    <a:pt x="2811" y="1072359"/>
                  </a:lnTo>
                  <a:lnTo>
                    <a:pt x="11041" y="1119534"/>
                  </a:lnTo>
                  <a:lnTo>
                    <a:pt x="24378" y="1164477"/>
                  </a:lnTo>
                  <a:lnTo>
                    <a:pt x="42513" y="1207029"/>
                  </a:lnTo>
                  <a:lnTo>
                    <a:pt x="65138" y="1247034"/>
                  </a:lnTo>
                  <a:lnTo>
                    <a:pt x="91942" y="1284333"/>
                  </a:lnTo>
                  <a:lnTo>
                    <a:pt x="122617" y="1318767"/>
                  </a:lnTo>
                  <a:lnTo>
                    <a:pt x="156852" y="1350179"/>
                  </a:lnTo>
                  <a:lnTo>
                    <a:pt x="194339" y="1378411"/>
                  </a:lnTo>
                  <a:lnTo>
                    <a:pt x="234767" y="1403305"/>
                  </a:lnTo>
                  <a:lnTo>
                    <a:pt x="277828" y="1424702"/>
                  </a:lnTo>
                  <a:lnTo>
                    <a:pt x="323212" y="1442444"/>
                  </a:lnTo>
                  <a:lnTo>
                    <a:pt x="370610" y="1456374"/>
                  </a:lnTo>
                  <a:lnTo>
                    <a:pt x="683795" y="1456374"/>
                  </a:lnTo>
                  <a:lnTo>
                    <a:pt x="683794" y="527870"/>
                  </a:lnTo>
                  <a:lnTo>
                    <a:pt x="1105490" y="276672"/>
                  </a:lnTo>
                  <a:lnTo>
                    <a:pt x="1945100" y="621335"/>
                  </a:lnTo>
                  <a:lnTo>
                    <a:pt x="1941040" y="576243"/>
                  </a:lnTo>
                  <a:lnTo>
                    <a:pt x="1932465" y="532018"/>
                  </a:lnTo>
                  <a:lnTo>
                    <a:pt x="1919623" y="488941"/>
                  </a:lnTo>
                  <a:lnTo>
                    <a:pt x="1902764" y="447295"/>
                  </a:lnTo>
                  <a:lnTo>
                    <a:pt x="1882134" y="407361"/>
                  </a:lnTo>
                  <a:lnTo>
                    <a:pt x="1857984" y="369421"/>
                  </a:lnTo>
                  <a:lnTo>
                    <a:pt x="1830560" y="333756"/>
                  </a:lnTo>
                  <a:lnTo>
                    <a:pt x="1800112" y="300650"/>
                  </a:lnTo>
                  <a:lnTo>
                    <a:pt x="1766888" y="270383"/>
                  </a:lnTo>
                  <a:lnTo>
                    <a:pt x="1731136" y="243237"/>
                  </a:lnTo>
                  <a:lnTo>
                    <a:pt x="1693104" y="219494"/>
                  </a:lnTo>
                  <a:lnTo>
                    <a:pt x="1653042" y="199436"/>
                  </a:lnTo>
                  <a:lnTo>
                    <a:pt x="1611197" y="183345"/>
                  </a:lnTo>
                  <a:lnTo>
                    <a:pt x="1567819" y="171502"/>
                  </a:lnTo>
                  <a:lnTo>
                    <a:pt x="1523154" y="164190"/>
                  </a:lnTo>
                  <a:lnTo>
                    <a:pt x="1477452" y="161690"/>
                  </a:lnTo>
                  <a:lnTo>
                    <a:pt x="1424166" y="164284"/>
                  </a:lnTo>
                  <a:lnTo>
                    <a:pt x="1371833" y="173367"/>
                  </a:lnTo>
                  <a:lnTo>
                    <a:pt x="1321016" y="188559"/>
                  </a:lnTo>
                  <a:lnTo>
                    <a:pt x="1272277" y="209481"/>
                  </a:lnTo>
                  <a:lnTo>
                    <a:pt x="1238561" y="171499"/>
                  </a:lnTo>
                  <a:lnTo>
                    <a:pt x="1201917" y="136943"/>
                  </a:lnTo>
                  <a:lnTo>
                    <a:pt x="1162602" y="105947"/>
                  </a:lnTo>
                  <a:lnTo>
                    <a:pt x="1120874" y="78647"/>
                  </a:lnTo>
                  <a:lnTo>
                    <a:pt x="1076989" y="55177"/>
                  </a:lnTo>
                  <a:lnTo>
                    <a:pt x="1031205" y="35673"/>
                  </a:lnTo>
                  <a:lnTo>
                    <a:pt x="983779" y="20268"/>
                  </a:lnTo>
                  <a:lnTo>
                    <a:pt x="934969" y="9097"/>
                  </a:lnTo>
                  <a:lnTo>
                    <a:pt x="885031" y="2296"/>
                  </a:lnTo>
                  <a:lnTo>
                    <a:pt x="834224" y="0"/>
                  </a:lnTo>
                  <a:close/>
                </a:path>
              </a:pathLst>
            </a:custGeom>
            <a:solidFill>
              <a:srgbClr val="58B4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15237751" y="2656369"/>
              <a:ext cx="1156970" cy="1525905"/>
            </a:xfrm>
            <a:custGeom>
              <a:avLst/>
              <a:gdLst/>
              <a:ahLst/>
              <a:cxnLst/>
              <a:rect l="l" t="t" r="r" b="b"/>
              <a:pathLst>
                <a:path w="1156969" h="1525904" extrusionOk="0">
                  <a:moveTo>
                    <a:pt x="5105" y="715881"/>
                  </a:moveTo>
                  <a:lnTo>
                    <a:pt x="0" y="1525407"/>
                  </a:lnTo>
                  <a:lnTo>
                    <a:pt x="1156495" y="1305759"/>
                  </a:lnTo>
                  <a:lnTo>
                    <a:pt x="1156873" y="928424"/>
                  </a:lnTo>
                  <a:lnTo>
                    <a:pt x="5105" y="715881"/>
                  </a:lnTo>
                  <a:close/>
                </a:path>
                <a:path w="1156969" h="1525904" extrusionOk="0">
                  <a:moveTo>
                    <a:pt x="3733" y="0"/>
                  </a:moveTo>
                  <a:lnTo>
                    <a:pt x="5766" y="620346"/>
                  </a:lnTo>
                  <a:lnTo>
                    <a:pt x="1156495" y="864435"/>
                  </a:lnTo>
                  <a:lnTo>
                    <a:pt x="1156495" y="432194"/>
                  </a:lnTo>
                  <a:lnTo>
                    <a:pt x="3733" y="0"/>
                  </a:lnTo>
                  <a:close/>
                </a:path>
              </a:pathLst>
            </a:custGeom>
            <a:solidFill>
              <a:srgbClr val="9494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p:nvPr/>
          </p:nvSpPr>
          <p:spPr>
            <a:xfrm>
              <a:off x="14930035" y="2656369"/>
              <a:ext cx="1412240" cy="1469390"/>
            </a:xfrm>
            <a:custGeom>
              <a:avLst/>
              <a:gdLst/>
              <a:ahLst/>
              <a:cxnLst/>
              <a:rect l="l" t="t" r="r" b="b"/>
              <a:pathLst>
                <a:path w="1412240" h="1469389" extrusionOk="0">
                  <a:moveTo>
                    <a:pt x="311449" y="0"/>
                  </a:moveTo>
                  <a:lnTo>
                    <a:pt x="0" y="189140"/>
                  </a:lnTo>
                  <a:lnTo>
                    <a:pt x="0" y="765791"/>
                  </a:lnTo>
                  <a:lnTo>
                    <a:pt x="313482" y="620298"/>
                  </a:lnTo>
                  <a:lnTo>
                    <a:pt x="311449" y="0"/>
                  </a:lnTo>
                  <a:close/>
                </a:path>
                <a:path w="1412240" h="1469389" extrusionOk="0">
                  <a:moveTo>
                    <a:pt x="366620" y="801246"/>
                  </a:moveTo>
                  <a:lnTo>
                    <a:pt x="366620" y="1469389"/>
                  </a:lnTo>
                  <a:lnTo>
                    <a:pt x="794703" y="1391115"/>
                  </a:lnTo>
                  <a:lnTo>
                    <a:pt x="418718" y="1391114"/>
                  </a:lnTo>
                  <a:lnTo>
                    <a:pt x="418717" y="876536"/>
                  </a:lnTo>
                  <a:lnTo>
                    <a:pt x="855478" y="876536"/>
                  </a:lnTo>
                  <a:lnTo>
                    <a:pt x="366620" y="801246"/>
                  </a:lnTo>
                  <a:close/>
                </a:path>
                <a:path w="1412240" h="1469389" extrusionOk="0">
                  <a:moveTo>
                    <a:pt x="855478" y="876536"/>
                  </a:moveTo>
                  <a:lnTo>
                    <a:pt x="418717" y="876536"/>
                  </a:lnTo>
                  <a:lnTo>
                    <a:pt x="522865" y="889719"/>
                  </a:lnTo>
                  <a:lnTo>
                    <a:pt x="522865" y="1373481"/>
                  </a:lnTo>
                  <a:lnTo>
                    <a:pt x="418718" y="1391114"/>
                  </a:lnTo>
                  <a:lnTo>
                    <a:pt x="794703" y="1391115"/>
                  </a:lnTo>
                  <a:lnTo>
                    <a:pt x="973002" y="1358513"/>
                  </a:lnTo>
                  <a:lnTo>
                    <a:pt x="628006" y="1358513"/>
                  </a:lnTo>
                  <a:lnTo>
                    <a:pt x="628005" y="904033"/>
                  </a:lnTo>
                  <a:lnTo>
                    <a:pt x="1034023" y="904033"/>
                  </a:lnTo>
                  <a:lnTo>
                    <a:pt x="855478" y="876536"/>
                  </a:lnTo>
                  <a:close/>
                </a:path>
                <a:path w="1412240" h="1469389" extrusionOk="0">
                  <a:moveTo>
                    <a:pt x="732200" y="1339236"/>
                  </a:moveTo>
                  <a:lnTo>
                    <a:pt x="628006" y="1358513"/>
                  </a:lnTo>
                  <a:lnTo>
                    <a:pt x="973002" y="1358513"/>
                  </a:lnTo>
                  <a:lnTo>
                    <a:pt x="1078065" y="1339302"/>
                  </a:lnTo>
                  <a:lnTo>
                    <a:pt x="732200" y="1339302"/>
                  </a:lnTo>
                  <a:close/>
                </a:path>
                <a:path w="1412240" h="1469389" extrusionOk="0">
                  <a:moveTo>
                    <a:pt x="1034023" y="904033"/>
                  </a:moveTo>
                  <a:lnTo>
                    <a:pt x="628005" y="904033"/>
                  </a:lnTo>
                  <a:lnTo>
                    <a:pt x="732200" y="919289"/>
                  </a:lnTo>
                  <a:lnTo>
                    <a:pt x="732200" y="1339302"/>
                  </a:lnTo>
                  <a:lnTo>
                    <a:pt x="1078065" y="1339302"/>
                  </a:lnTo>
                  <a:lnTo>
                    <a:pt x="1161833" y="1323985"/>
                  </a:lnTo>
                  <a:lnTo>
                    <a:pt x="837341" y="1323985"/>
                  </a:lnTo>
                  <a:lnTo>
                    <a:pt x="837340" y="929459"/>
                  </a:lnTo>
                  <a:lnTo>
                    <a:pt x="1199116" y="929459"/>
                  </a:lnTo>
                  <a:lnTo>
                    <a:pt x="1034023" y="904033"/>
                  </a:lnTo>
                  <a:close/>
                </a:path>
                <a:path w="1412240" h="1469389" extrusionOk="0">
                  <a:moveTo>
                    <a:pt x="1199116" y="929459"/>
                  </a:moveTo>
                  <a:lnTo>
                    <a:pt x="837340" y="929459"/>
                  </a:lnTo>
                  <a:lnTo>
                    <a:pt x="941535" y="942690"/>
                  </a:lnTo>
                  <a:lnTo>
                    <a:pt x="941535" y="1304775"/>
                  </a:lnTo>
                  <a:lnTo>
                    <a:pt x="837341" y="1323985"/>
                  </a:lnTo>
                  <a:lnTo>
                    <a:pt x="1161833" y="1323985"/>
                  </a:lnTo>
                  <a:lnTo>
                    <a:pt x="1367737" y="1286336"/>
                  </a:lnTo>
                  <a:lnTo>
                    <a:pt x="1046676" y="1286336"/>
                  </a:lnTo>
                  <a:lnTo>
                    <a:pt x="1046675" y="954791"/>
                  </a:lnTo>
                  <a:lnTo>
                    <a:pt x="1363597" y="954791"/>
                  </a:lnTo>
                  <a:lnTo>
                    <a:pt x="1199116" y="929459"/>
                  </a:lnTo>
                  <a:close/>
                </a:path>
                <a:path w="1412240" h="1469389" extrusionOk="0">
                  <a:moveTo>
                    <a:pt x="1363597" y="954791"/>
                  </a:moveTo>
                  <a:lnTo>
                    <a:pt x="1046675" y="954791"/>
                  </a:lnTo>
                  <a:lnTo>
                    <a:pt x="1150870" y="970047"/>
                  </a:lnTo>
                  <a:lnTo>
                    <a:pt x="1150870" y="1269056"/>
                  </a:lnTo>
                  <a:lnTo>
                    <a:pt x="1046676" y="1286336"/>
                  </a:lnTo>
                  <a:lnTo>
                    <a:pt x="1367737" y="1286336"/>
                  </a:lnTo>
                  <a:lnTo>
                    <a:pt x="1412208" y="1278205"/>
                  </a:lnTo>
                  <a:lnTo>
                    <a:pt x="1412208" y="1253805"/>
                  </a:lnTo>
                  <a:lnTo>
                    <a:pt x="1255018" y="1253805"/>
                  </a:lnTo>
                  <a:lnTo>
                    <a:pt x="1255018" y="981206"/>
                  </a:lnTo>
                  <a:lnTo>
                    <a:pt x="1412208" y="981206"/>
                  </a:lnTo>
                  <a:lnTo>
                    <a:pt x="1412208" y="962278"/>
                  </a:lnTo>
                  <a:lnTo>
                    <a:pt x="1363597" y="954791"/>
                  </a:lnTo>
                  <a:close/>
                </a:path>
                <a:path w="1412240" h="1469389" extrusionOk="0">
                  <a:moveTo>
                    <a:pt x="1412208" y="981206"/>
                  </a:moveTo>
                  <a:lnTo>
                    <a:pt x="1255018" y="981206"/>
                  </a:lnTo>
                  <a:lnTo>
                    <a:pt x="1356092" y="993448"/>
                  </a:lnTo>
                  <a:lnTo>
                    <a:pt x="1363231" y="1235508"/>
                  </a:lnTo>
                  <a:lnTo>
                    <a:pt x="1255018" y="1253805"/>
                  </a:lnTo>
                  <a:lnTo>
                    <a:pt x="1412208" y="1253805"/>
                  </a:lnTo>
                  <a:lnTo>
                    <a:pt x="1412208" y="981206"/>
                  </a:lnTo>
                  <a:close/>
                </a:path>
                <a:path w="1412240" h="1469389" extrusionOk="0">
                  <a:moveTo>
                    <a:pt x="366525" y="59939"/>
                  </a:moveTo>
                  <a:lnTo>
                    <a:pt x="366525" y="576180"/>
                  </a:lnTo>
                  <a:lnTo>
                    <a:pt x="1412161" y="814525"/>
                  </a:lnTo>
                  <a:lnTo>
                    <a:pt x="1412161" y="768758"/>
                  </a:lnTo>
                  <a:lnTo>
                    <a:pt x="1360111" y="768758"/>
                  </a:lnTo>
                  <a:lnTo>
                    <a:pt x="1255963" y="740319"/>
                  </a:lnTo>
                  <a:lnTo>
                    <a:pt x="1255963" y="713857"/>
                  </a:lnTo>
                  <a:lnTo>
                    <a:pt x="1149783" y="713857"/>
                  </a:lnTo>
                  <a:lnTo>
                    <a:pt x="1046675" y="686406"/>
                  </a:lnTo>
                  <a:lnTo>
                    <a:pt x="1046675" y="657920"/>
                  </a:lnTo>
                  <a:lnTo>
                    <a:pt x="941440" y="657920"/>
                  </a:lnTo>
                  <a:lnTo>
                    <a:pt x="837246" y="629480"/>
                  </a:lnTo>
                  <a:lnTo>
                    <a:pt x="837246" y="602642"/>
                  </a:lnTo>
                  <a:lnTo>
                    <a:pt x="732153" y="602642"/>
                  </a:lnTo>
                  <a:lnTo>
                    <a:pt x="628005" y="573213"/>
                  </a:lnTo>
                  <a:lnTo>
                    <a:pt x="628005" y="547034"/>
                  </a:lnTo>
                  <a:lnTo>
                    <a:pt x="522817" y="547034"/>
                  </a:lnTo>
                  <a:lnTo>
                    <a:pt x="418623" y="520619"/>
                  </a:lnTo>
                  <a:lnTo>
                    <a:pt x="418622" y="144362"/>
                  </a:lnTo>
                  <a:lnTo>
                    <a:pt x="596142" y="144362"/>
                  </a:lnTo>
                  <a:lnTo>
                    <a:pt x="366525" y="59939"/>
                  </a:lnTo>
                  <a:close/>
                </a:path>
                <a:path w="1412240" h="1469389" extrusionOk="0">
                  <a:moveTo>
                    <a:pt x="1362216" y="426026"/>
                  </a:moveTo>
                  <a:lnTo>
                    <a:pt x="1255963" y="426026"/>
                  </a:lnTo>
                  <a:lnTo>
                    <a:pt x="1360110" y="462658"/>
                  </a:lnTo>
                  <a:lnTo>
                    <a:pt x="1360111" y="768758"/>
                  </a:lnTo>
                  <a:lnTo>
                    <a:pt x="1412161" y="768758"/>
                  </a:lnTo>
                  <a:lnTo>
                    <a:pt x="1412160" y="444389"/>
                  </a:lnTo>
                  <a:lnTo>
                    <a:pt x="1362216" y="426026"/>
                  </a:lnTo>
                  <a:close/>
                </a:path>
                <a:path w="1412240" h="1469389" extrusionOk="0">
                  <a:moveTo>
                    <a:pt x="1176908" y="357894"/>
                  </a:moveTo>
                  <a:lnTo>
                    <a:pt x="1046675" y="357893"/>
                  </a:lnTo>
                  <a:lnTo>
                    <a:pt x="1151815" y="392454"/>
                  </a:lnTo>
                  <a:lnTo>
                    <a:pt x="1149783" y="713857"/>
                  </a:lnTo>
                  <a:lnTo>
                    <a:pt x="1255963" y="713857"/>
                  </a:lnTo>
                  <a:lnTo>
                    <a:pt x="1255963" y="426026"/>
                  </a:lnTo>
                  <a:lnTo>
                    <a:pt x="1362216" y="426026"/>
                  </a:lnTo>
                  <a:lnTo>
                    <a:pt x="1176908" y="357894"/>
                  </a:lnTo>
                  <a:close/>
                </a:path>
                <a:path w="1412240" h="1469389" extrusionOk="0">
                  <a:moveTo>
                    <a:pt x="975081" y="283687"/>
                  </a:moveTo>
                  <a:lnTo>
                    <a:pt x="837245" y="283687"/>
                  </a:lnTo>
                  <a:lnTo>
                    <a:pt x="941440" y="320272"/>
                  </a:lnTo>
                  <a:lnTo>
                    <a:pt x="941440" y="657920"/>
                  </a:lnTo>
                  <a:lnTo>
                    <a:pt x="1046675" y="657920"/>
                  </a:lnTo>
                  <a:lnTo>
                    <a:pt x="1046675" y="357893"/>
                  </a:lnTo>
                  <a:lnTo>
                    <a:pt x="1176908" y="357894"/>
                  </a:lnTo>
                  <a:lnTo>
                    <a:pt x="975081" y="283687"/>
                  </a:lnTo>
                  <a:close/>
                </a:path>
                <a:path w="1412240" h="1469389" extrusionOk="0">
                  <a:moveTo>
                    <a:pt x="784267" y="213531"/>
                  </a:moveTo>
                  <a:lnTo>
                    <a:pt x="628005" y="213530"/>
                  </a:lnTo>
                  <a:lnTo>
                    <a:pt x="732152" y="251104"/>
                  </a:lnTo>
                  <a:lnTo>
                    <a:pt x="732153" y="602642"/>
                  </a:lnTo>
                  <a:lnTo>
                    <a:pt x="837246" y="602642"/>
                  </a:lnTo>
                  <a:lnTo>
                    <a:pt x="837245" y="283687"/>
                  </a:lnTo>
                  <a:lnTo>
                    <a:pt x="975081" y="283687"/>
                  </a:lnTo>
                  <a:lnTo>
                    <a:pt x="784267" y="213531"/>
                  </a:lnTo>
                  <a:close/>
                </a:path>
                <a:path w="1412240" h="1469389" extrusionOk="0">
                  <a:moveTo>
                    <a:pt x="596142" y="144362"/>
                  </a:moveTo>
                  <a:lnTo>
                    <a:pt x="418622" y="144362"/>
                  </a:lnTo>
                  <a:lnTo>
                    <a:pt x="522817" y="178923"/>
                  </a:lnTo>
                  <a:lnTo>
                    <a:pt x="522817" y="547034"/>
                  </a:lnTo>
                  <a:lnTo>
                    <a:pt x="628005" y="547034"/>
                  </a:lnTo>
                  <a:lnTo>
                    <a:pt x="628005" y="213530"/>
                  </a:lnTo>
                  <a:lnTo>
                    <a:pt x="784267" y="213531"/>
                  </a:lnTo>
                  <a:lnTo>
                    <a:pt x="596142" y="144362"/>
                  </a:lnTo>
                  <a:close/>
                </a:path>
              </a:pathLst>
            </a:custGeom>
            <a:solidFill>
              <a:srgbClr val="B3B4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2"/>
            <p:cNvSpPr/>
            <p:nvPr/>
          </p:nvSpPr>
          <p:spPr>
            <a:xfrm>
              <a:off x="14984118" y="2799696"/>
              <a:ext cx="156845" cy="497840"/>
            </a:xfrm>
            <a:custGeom>
              <a:avLst/>
              <a:gdLst/>
              <a:ahLst/>
              <a:cxnLst/>
              <a:rect l="l" t="t" r="r" b="b"/>
              <a:pathLst>
                <a:path w="156844" h="497839" extrusionOk="0">
                  <a:moveTo>
                    <a:pt x="52097" y="58997"/>
                  </a:moveTo>
                  <a:lnTo>
                    <a:pt x="0" y="87436"/>
                  </a:lnTo>
                  <a:lnTo>
                    <a:pt x="0" y="497265"/>
                  </a:lnTo>
                  <a:lnTo>
                    <a:pt x="52097" y="466801"/>
                  </a:lnTo>
                  <a:lnTo>
                    <a:pt x="52097" y="58997"/>
                  </a:lnTo>
                  <a:close/>
                </a:path>
                <a:path w="156844" h="497839" extrusionOk="0">
                  <a:moveTo>
                    <a:pt x="156244" y="0"/>
                  </a:moveTo>
                  <a:lnTo>
                    <a:pt x="104194" y="35596"/>
                  </a:lnTo>
                  <a:lnTo>
                    <a:pt x="104195" y="434265"/>
                  </a:lnTo>
                  <a:lnTo>
                    <a:pt x="156245" y="405779"/>
                  </a:lnTo>
                  <a:lnTo>
                    <a:pt x="156244" y="0"/>
                  </a:lnTo>
                  <a:close/>
                </a:path>
              </a:pathLst>
            </a:custGeom>
            <a:solidFill>
              <a:srgbClr val="9494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14927956" y="3371215"/>
              <a:ext cx="316865" cy="811530"/>
            </a:xfrm>
            <a:custGeom>
              <a:avLst/>
              <a:gdLst/>
              <a:ahLst/>
              <a:cxnLst/>
              <a:rect l="l" t="t" r="r" b="b"/>
              <a:pathLst>
                <a:path w="316865" h="811529" extrusionOk="0">
                  <a:moveTo>
                    <a:pt x="314522" y="0"/>
                  </a:moveTo>
                  <a:lnTo>
                    <a:pt x="0" y="151519"/>
                  </a:lnTo>
                  <a:lnTo>
                    <a:pt x="2080" y="625473"/>
                  </a:lnTo>
                  <a:lnTo>
                    <a:pt x="316555" y="811507"/>
                  </a:lnTo>
                  <a:lnTo>
                    <a:pt x="314522" y="0"/>
                  </a:lnTo>
                  <a:close/>
                </a:path>
              </a:pathLst>
            </a:custGeom>
            <a:solidFill>
              <a:srgbClr val="B3B4B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p:cNvSpPr/>
            <p:nvPr/>
          </p:nvSpPr>
          <p:spPr>
            <a:xfrm>
              <a:off x="14980999" y="3499334"/>
              <a:ext cx="160655" cy="554990"/>
            </a:xfrm>
            <a:custGeom>
              <a:avLst/>
              <a:gdLst/>
              <a:ahLst/>
              <a:cxnLst/>
              <a:rect l="l" t="t" r="r" b="b"/>
              <a:pathLst>
                <a:path w="160655" h="554989" extrusionOk="0">
                  <a:moveTo>
                    <a:pt x="48031" y="50192"/>
                  </a:moveTo>
                  <a:lnTo>
                    <a:pt x="0" y="71239"/>
                  </a:lnTo>
                  <a:lnTo>
                    <a:pt x="0" y="470926"/>
                  </a:lnTo>
                  <a:lnTo>
                    <a:pt x="48032" y="495325"/>
                  </a:lnTo>
                  <a:lnTo>
                    <a:pt x="48031" y="50192"/>
                  </a:lnTo>
                  <a:close/>
                </a:path>
                <a:path w="160655" h="554989" extrusionOk="0">
                  <a:moveTo>
                    <a:pt x="160641" y="0"/>
                  </a:moveTo>
                  <a:lnTo>
                    <a:pt x="108544" y="22365"/>
                  </a:lnTo>
                  <a:lnTo>
                    <a:pt x="106511" y="527155"/>
                  </a:lnTo>
                  <a:lnTo>
                    <a:pt x="160641" y="554601"/>
                  </a:lnTo>
                  <a:lnTo>
                    <a:pt x="160641" y="0"/>
                  </a:lnTo>
                  <a:close/>
                </a:path>
              </a:pathLst>
            </a:custGeom>
            <a:solidFill>
              <a:srgbClr val="9494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p:cNvSpPr/>
            <p:nvPr/>
          </p:nvSpPr>
          <p:spPr>
            <a:xfrm>
              <a:off x="14981140" y="2797719"/>
              <a:ext cx="1308100" cy="887094"/>
            </a:xfrm>
            <a:custGeom>
              <a:avLst/>
              <a:gdLst/>
              <a:ahLst/>
              <a:cxnLst/>
              <a:rect l="l" t="t" r="r" b="b"/>
              <a:pathLst>
                <a:path w="1308100" h="887095" extrusionOk="0">
                  <a:moveTo>
                    <a:pt x="369597" y="0"/>
                  </a:moveTo>
                  <a:lnTo>
                    <a:pt x="368510" y="40634"/>
                  </a:lnTo>
                  <a:lnTo>
                    <a:pt x="1307965" y="354880"/>
                  </a:lnTo>
                  <a:lnTo>
                    <a:pt x="1307965" y="321356"/>
                  </a:lnTo>
                  <a:lnTo>
                    <a:pt x="369597" y="0"/>
                  </a:lnTo>
                  <a:close/>
                </a:path>
                <a:path w="1308100" h="887095" extrusionOk="0">
                  <a:moveTo>
                    <a:pt x="369220" y="736269"/>
                  </a:moveTo>
                  <a:lnTo>
                    <a:pt x="369220" y="776903"/>
                  </a:lnTo>
                  <a:lnTo>
                    <a:pt x="1305555" y="886753"/>
                  </a:lnTo>
                  <a:lnTo>
                    <a:pt x="1304893" y="853182"/>
                  </a:lnTo>
                  <a:lnTo>
                    <a:pt x="369220" y="736269"/>
                  </a:lnTo>
                  <a:close/>
                </a:path>
                <a:path w="1308100" h="887095" extrusionOk="0">
                  <a:moveTo>
                    <a:pt x="159269" y="4049"/>
                  </a:moveTo>
                  <a:lnTo>
                    <a:pt x="7138" y="87483"/>
                  </a:lnTo>
                  <a:lnTo>
                    <a:pt x="5105" y="130190"/>
                  </a:lnTo>
                  <a:lnTo>
                    <a:pt x="159270" y="54854"/>
                  </a:lnTo>
                  <a:lnTo>
                    <a:pt x="159269" y="4049"/>
                  </a:lnTo>
                  <a:close/>
                </a:path>
                <a:path w="1308100" h="887095" extrusionOk="0">
                  <a:moveTo>
                    <a:pt x="160310" y="701709"/>
                  </a:moveTo>
                  <a:lnTo>
                    <a:pt x="0" y="772854"/>
                  </a:lnTo>
                  <a:lnTo>
                    <a:pt x="992" y="803412"/>
                  </a:lnTo>
                  <a:lnTo>
                    <a:pt x="160310" y="745451"/>
                  </a:lnTo>
                  <a:lnTo>
                    <a:pt x="160310" y="701709"/>
                  </a:lnTo>
                  <a:close/>
                </a:path>
              </a:pathLst>
            </a:custGeom>
            <a:solidFill>
              <a:srgbClr val="79797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15244512" y="2985777"/>
              <a:ext cx="1149985" cy="1196340"/>
            </a:xfrm>
            <a:custGeom>
              <a:avLst/>
              <a:gdLst/>
              <a:ahLst/>
              <a:cxnLst/>
              <a:rect l="l" t="t" r="r" b="b"/>
              <a:pathLst>
                <a:path w="1149984" h="1196339" extrusionOk="0">
                  <a:moveTo>
                    <a:pt x="870999" y="0"/>
                  </a:moveTo>
                  <a:lnTo>
                    <a:pt x="0" y="1195999"/>
                  </a:lnTo>
                  <a:lnTo>
                    <a:pt x="1149735" y="976314"/>
                  </a:lnTo>
                  <a:lnTo>
                    <a:pt x="1149734" y="104764"/>
                  </a:lnTo>
                  <a:lnTo>
                    <a:pt x="870999" y="0"/>
                  </a:lnTo>
                  <a:close/>
                </a:path>
              </a:pathLst>
            </a:custGeom>
            <a:solidFill>
              <a:srgbClr val="FFFFFF">
                <a:alpha val="19215"/>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2"/>
          <p:cNvSpPr/>
          <p:nvPr/>
        </p:nvSpPr>
        <p:spPr>
          <a:xfrm>
            <a:off x="16611600" y="3905249"/>
            <a:ext cx="1371600" cy="3752850"/>
          </a:xfrm>
          <a:custGeom>
            <a:avLst/>
            <a:gdLst/>
            <a:ahLst/>
            <a:cxnLst/>
            <a:rect l="l" t="t" r="r" b="b"/>
            <a:pathLst>
              <a:path w="1371600" h="3752850" extrusionOk="0">
                <a:moveTo>
                  <a:pt x="1371600" y="152400"/>
                </a:moveTo>
                <a:lnTo>
                  <a:pt x="1295400" y="152400"/>
                </a:lnTo>
                <a:lnTo>
                  <a:pt x="1295400" y="0"/>
                </a:lnTo>
                <a:lnTo>
                  <a:pt x="0" y="0"/>
                </a:lnTo>
                <a:lnTo>
                  <a:pt x="0" y="152400"/>
                </a:lnTo>
                <a:lnTo>
                  <a:pt x="1219200" y="152400"/>
                </a:lnTo>
                <a:lnTo>
                  <a:pt x="1219200" y="3752850"/>
                </a:lnTo>
                <a:lnTo>
                  <a:pt x="1371600" y="3752850"/>
                </a:lnTo>
                <a:lnTo>
                  <a:pt x="1371600" y="1524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2"/>
          <p:cNvSpPr/>
          <p:nvPr/>
        </p:nvSpPr>
        <p:spPr>
          <a:xfrm>
            <a:off x="13747292" y="6947734"/>
            <a:ext cx="2861945" cy="1430655"/>
          </a:xfrm>
          <a:custGeom>
            <a:avLst/>
            <a:gdLst/>
            <a:ahLst/>
            <a:cxnLst/>
            <a:rect l="l" t="t" r="r" b="b"/>
            <a:pathLst>
              <a:path w="2861944" h="1430654" extrusionOk="0">
                <a:moveTo>
                  <a:pt x="1430747" y="1430312"/>
                </a:moveTo>
                <a:lnTo>
                  <a:pt x="1480461" y="1429470"/>
                </a:lnTo>
                <a:lnTo>
                  <a:pt x="1529883" y="1426954"/>
                </a:lnTo>
                <a:lnTo>
                  <a:pt x="1578980" y="1422776"/>
                </a:lnTo>
                <a:lnTo>
                  <a:pt x="1627721" y="1416951"/>
                </a:lnTo>
                <a:lnTo>
                  <a:pt x="1676071" y="1409493"/>
                </a:lnTo>
                <a:lnTo>
                  <a:pt x="1723999" y="1400414"/>
                </a:lnTo>
                <a:lnTo>
                  <a:pt x="1771472" y="1389728"/>
                </a:lnTo>
                <a:lnTo>
                  <a:pt x="1818457" y="1377449"/>
                </a:lnTo>
                <a:lnTo>
                  <a:pt x="1864922" y="1363591"/>
                </a:lnTo>
                <a:lnTo>
                  <a:pt x="1910833" y="1348166"/>
                </a:lnTo>
                <a:lnTo>
                  <a:pt x="1956158" y="1331189"/>
                </a:lnTo>
                <a:lnTo>
                  <a:pt x="2000866" y="1312674"/>
                </a:lnTo>
                <a:lnTo>
                  <a:pt x="2044921" y="1292633"/>
                </a:lnTo>
                <a:lnTo>
                  <a:pt x="2088294" y="1271081"/>
                </a:lnTo>
                <a:lnTo>
                  <a:pt x="2130949" y="1248030"/>
                </a:lnTo>
                <a:lnTo>
                  <a:pt x="2172856" y="1223495"/>
                </a:lnTo>
                <a:lnTo>
                  <a:pt x="2213980" y="1197489"/>
                </a:lnTo>
                <a:lnTo>
                  <a:pt x="2254291" y="1170026"/>
                </a:lnTo>
                <a:lnTo>
                  <a:pt x="2293754" y="1141119"/>
                </a:lnTo>
                <a:lnTo>
                  <a:pt x="2332337" y="1110781"/>
                </a:lnTo>
                <a:lnTo>
                  <a:pt x="2370008" y="1079027"/>
                </a:lnTo>
                <a:lnTo>
                  <a:pt x="2406733" y="1045871"/>
                </a:lnTo>
                <a:lnTo>
                  <a:pt x="2442481" y="1011324"/>
                </a:lnTo>
                <a:lnTo>
                  <a:pt x="2477032" y="975589"/>
                </a:lnTo>
                <a:lnTo>
                  <a:pt x="2510194" y="938876"/>
                </a:lnTo>
                <a:lnTo>
                  <a:pt x="2541952" y="901220"/>
                </a:lnTo>
                <a:lnTo>
                  <a:pt x="2572293" y="862652"/>
                </a:lnTo>
                <a:lnTo>
                  <a:pt x="2601204" y="823205"/>
                </a:lnTo>
                <a:lnTo>
                  <a:pt x="2628671" y="782912"/>
                </a:lnTo>
                <a:lnTo>
                  <a:pt x="2654680" y="741806"/>
                </a:lnTo>
                <a:lnTo>
                  <a:pt x="2679218" y="699918"/>
                </a:lnTo>
                <a:lnTo>
                  <a:pt x="2702271" y="657281"/>
                </a:lnTo>
                <a:lnTo>
                  <a:pt x="2723826" y="613928"/>
                </a:lnTo>
                <a:lnTo>
                  <a:pt x="2743870" y="569892"/>
                </a:lnTo>
                <a:lnTo>
                  <a:pt x="2762387" y="525205"/>
                </a:lnTo>
                <a:lnTo>
                  <a:pt x="2779366" y="479900"/>
                </a:lnTo>
                <a:lnTo>
                  <a:pt x="2794792" y="434008"/>
                </a:lnTo>
                <a:lnTo>
                  <a:pt x="2808652" y="387564"/>
                </a:lnTo>
                <a:lnTo>
                  <a:pt x="2820932" y="340599"/>
                </a:lnTo>
                <a:lnTo>
                  <a:pt x="2831619" y="293145"/>
                </a:lnTo>
                <a:lnTo>
                  <a:pt x="2840698" y="245237"/>
                </a:lnTo>
                <a:lnTo>
                  <a:pt x="2848158" y="196905"/>
                </a:lnTo>
                <a:lnTo>
                  <a:pt x="2853983" y="148183"/>
                </a:lnTo>
                <a:lnTo>
                  <a:pt x="2858161" y="99103"/>
                </a:lnTo>
                <a:lnTo>
                  <a:pt x="2860678" y="49697"/>
                </a:lnTo>
                <a:lnTo>
                  <a:pt x="2861520" y="0"/>
                </a:lnTo>
                <a:lnTo>
                  <a:pt x="2756099" y="0"/>
                </a:lnTo>
                <a:lnTo>
                  <a:pt x="2755223" y="48497"/>
                </a:lnTo>
                <a:lnTo>
                  <a:pt x="2752615" y="96561"/>
                </a:lnTo>
                <a:lnTo>
                  <a:pt x="2748306" y="144161"/>
                </a:lnTo>
                <a:lnTo>
                  <a:pt x="2742326" y="191267"/>
                </a:lnTo>
                <a:lnTo>
                  <a:pt x="2734705" y="237848"/>
                </a:lnTo>
                <a:lnTo>
                  <a:pt x="2725473" y="283875"/>
                </a:lnTo>
                <a:lnTo>
                  <a:pt x="2714661" y="329317"/>
                </a:lnTo>
                <a:lnTo>
                  <a:pt x="2702298" y="374144"/>
                </a:lnTo>
                <a:lnTo>
                  <a:pt x="2688415" y="418326"/>
                </a:lnTo>
                <a:lnTo>
                  <a:pt x="2673042" y="461834"/>
                </a:lnTo>
                <a:lnTo>
                  <a:pt x="2656208" y="504635"/>
                </a:lnTo>
                <a:lnTo>
                  <a:pt x="2637945" y="546701"/>
                </a:lnTo>
                <a:lnTo>
                  <a:pt x="2618283" y="588002"/>
                </a:lnTo>
                <a:lnTo>
                  <a:pt x="2597251" y="628507"/>
                </a:lnTo>
                <a:lnTo>
                  <a:pt x="2574880" y="668185"/>
                </a:lnTo>
                <a:lnTo>
                  <a:pt x="2551200" y="707008"/>
                </a:lnTo>
                <a:lnTo>
                  <a:pt x="2526241" y="744944"/>
                </a:lnTo>
                <a:lnTo>
                  <a:pt x="2500034" y="781964"/>
                </a:lnTo>
                <a:lnTo>
                  <a:pt x="2472608" y="818038"/>
                </a:lnTo>
                <a:lnTo>
                  <a:pt x="2443994" y="853134"/>
                </a:lnTo>
                <a:lnTo>
                  <a:pt x="2414222" y="887224"/>
                </a:lnTo>
                <a:lnTo>
                  <a:pt x="2383322" y="920276"/>
                </a:lnTo>
                <a:lnTo>
                  <a:pt x="2351324" y="952261"/>
                </a:lnTo>
                <a:lnTo>
                  <a:pt x="2318259" y="983149"/>
                </a:lnTo>
                <a:lnTo>
                  <a:pt x="2284156" y="1012910"/>
                </a:lnTo>
                <a:lnTo>
                  <a:pt x="2249047" y="1041512"/>
                </a:lnTo>
                <a:lnTo>
                  <a:pt x="2212960" y="1068927"/>
                </a:lnTo>
                <a:lnTo>
                  <a:pt x="2175926" y="1095123"/>
                </a:lnTo>
                <a:lnTo>
                  <a:pt x="2137976" y="1120072"/>
                </a:lnTo>
                <a:lnTo>
                  <a:pt x="2099140" y="1143742"/>
                </a:lnTo>
                <a:lnTo>
                  <a:pt x="2059447" y="1166103"/>
                </a:lnTo>
                <a:lnTo>
                  <a:pt x="2018928" y="1187126"/>
                </a:lnTo>
                <a:lnTo>
                  <a:pt x="1977614" y="1206780"/>
                </a:lnTo>
                <a:lnTo>
                  <a:pt x="1935533" y="1225035"/>
                </a:lnTo>
                <a:lnTo>
                  <a:pt x="1892717" y="1241861"/>
                </a:lnTo>
                <a:lnTo>
                  <a:pt x="1849196" y="1257227"/>
                </a:lnTo>
                <a:lnTo>
                  <a:pt x="1805000" y="1271104"/>
                </a:lnTo>
                <a:lnTo>
                  <a:pt x="1760159" y="1283462"/>
                </a:lnTo>
                <a:lnTo>
                  <a:pt x="1714703" y="1294269"/>
                </a:lnTo>
                <a:lnTo>
                  <a:pt x="1668662" y="1303497"/>
                </a:lnTo>
                <a:lnTo>
                  <a:pt x="1622067" y="1311115"/>
                </a:lnTo>
                <a:lnTo>
                  <a:pt x="1574948" y="1317092"/>
                </a:lnTo>
                <a:lnTo>
                  <a:pt x="1527335" y="1321399"/>
                </a:lnTo>
                <a:lnTo>
                  <a:pt x="1479258" y="1324005"/>
                </a:lnTo>
                <a:lnTo>
                  <a:pt x="1430747" y="1324880"/>
                </a:lnTo>
                <a:lnTo>
                  <a:pt x="1382232" y="1324005"/>
                </a:lnTo>
                <a:lnTo>
                  <a:pt x="1334151" y="1321399"/>
                </a:lnTo>
                <a:lnTo>
                  <a:pt x="1286534" y="1317092"/>
                </a:lnTo>
                <a:lnTo>
                  <a:pt x="1239411" y="1311115"/>
                </a:lnTo>
                <a:lnTo>
                  <a:pt x="1192813" y="1303497"/>
                </a:lnTo>
                <a:lnTo>
                  <a:pt x="1146770" y="1294270"/>
                </a:lnTo>
                <a:lnTo>
                  <a:pt x="1101312" y="1283462"/>
                </a:lnTo>
                <a:lnTo>
                  <a:pt x="1056469" y="1271105"/>
                </a:lnTo>
                <a:lnTo>
                  <a:pt x="1012271" y="1257228"/>
                </a:lnTo>
                <a:lnTo>
                  <a:pt x="968748" y="1241861"/>
                </a:lnTo>
                <a:lnTo>
                  <a:pt x="925931" y="1225035"/>
                </a:lnTo>
                <a:lnTo>
                  <a:pt x="883850" y="1206780"/>
                </a:lnTo>
                <a:lnTo>
                  <a:pt x="842535" y="1187126"/>
                </a:lnTo>
                <a:lnTo>
                  <a:pt x="802016" y="1166103"/>
                </a:lnTo>
                <a:lnTo>
                  <a:pt x="762323" y="1143742"/>
                </a:lnTo>
                <a:lnTo>
                  <a:pt x="723487" y="1120072"/>
                </a:lnTo>
                <a:lnTo>
                  <a:pt x="685537" y="1095124"/>
                </a:lnTo>
                <a:lnTo>
                  <a:pt x="648504" y="1068927"/>
                </a:lnTo>
                <a:lnTo>
                  <a:pt x="612418" y="1041512"/>
                </a:lnTo>
                <a:lnTo>
                  <a:pt x="577309" y="1012910"/>
                </a:lnTo>
                <a:lnTo>
                  <a:pt x="543208" y="983149"/>
                </a:lnTo>
                <a:lnTo>
                  <a:pt x="510143" y="952262"/>
                </a:lnTo>
                <a:lnTo>
                  <a:pt x="478147" y="920276"/>
                </a:lnTo>
                <a:lnTo>
                  <a:pt x="447248" y="887224"/>
                </a:lnTo>
                <a:lnTo>
                  <a:pt x="417478" y="853134"/>
                </a:lnTo>
                <a:lnTo>
                  <a:pt x="388865" y="818038"/>
                </a:lnTo>
                <a:lnTo>
                  <a:pt x="361441" y="781965"/>
                </a:lnTo>
                <a:lnTo>
                  <a:pt x="335235" y="744945"/>
                </a:lnTo>
                <a:lnTo>
                  <a:pt x="310278" y="707008"/>
                </a:lnTo>
                <a:lnTo>
                  <a:pt x="286599" y="668186"/>
                </a:lnTo>
                <a:lnTo>
                  <a:pt x="264230" y="628507"/>
                </a:lnTo>
                <a:lnTo>
                  <a:pt x="243200" y="588002"/>
                </a:lnTo>
                <a:lnTo>
                  <a:pt x="223539" y="546702"/>
                </a:lnTo>
                <a:lnTo>
                  <a:pt x="205278" y="504636"/>
                </a:lnTo>
                <a:lnTo>
                  <a:pt x="188446" y="461834"/>
                </a:lnTo>
                <a:lnTo>
                  <a:pt x="173074" y="418327"/>
                </a:lnTo>
                <a:lnTo>
                  <a:pt x="159192" y="374145"/>
                </a:lnTo>
                <a:lnTo>
                  <a:pt x="146830" y="329317"/>
                </a:lnTo>
                <a:lnTo>
                  <a:pt x="136019" y="283875"/>
                </a:lnTo>
                <a:lnTo>
                  <a:pt x="126788" y="237849"/>
                </a:lnTo>
                <a:lnTo>
                  <a:pt x="119168" y="191267"/>
                </a:lnTo>
                <a:lnTo>
                  <a:pt x="113189" y="144162"/>
                </a:lnTo>
                <a:lnTo>
                  <a:pt x="108881" y="96562"/>
                </a:lnTo>
                <a:lnTo>
                  <a:pt x="106274" y="48498"/>
                </a:lnTo>
                <a:lnTo>
                  <a:pt x="105398" y="0"/>
                </a:lnTo>
                <a:lnTo>
                  <a:pt x="0" y="0"/>
                </a:lnTo>
                <a:lnTo>
                  <a:pt x="841" y="49692"/>
                </a:lnTo>
                <a:lnTo>
                  <a:pt x="3357" y="99092"/>
                </a:lnTo>
                <a:lnTo>
                  <a:pt x="7534" y="148169"/>
                </a:lnTo>
                <a:lnTo>
                  <a:pt x="13359" y="196888"/>
                </a:lnTo>
                <a:lnTo>
                  <a:pt x="20817" y="245217"/>
                </a:lnTo>
                <a:lnTo>
                  <a:pt x="29896" y="293125"/>
                </a:lnTo>
                <a:lnTo>
                  <a:pt x="40582" y="340577"/>
                </a:lnTo>
                <a:lnTo>
                  <a:pt x="52861" y="387542"/>
                </a:lnTo>
                <a:lnTo>
                  <a:pt x="66720" y="433987"/>
                </a:lnTo>
                <a:lnTo>
                  <a:pt x="82145" y="479879"/>
                </a:lnTo>
                <a:lnTo>
                  <a:pt x="99123" y="525186"/>
                </a:lnTo>
                <a:lnTo>
                  <a:pt x="117641" y="569875"/>
                </a:lnTo>
                <a:lnTo>
                  <a:pt x="137684" y="613913"/>
                </a:lnTo>
                <a:lnTo>
                  <a:pt x="159240" y="657268"/>
                </a:lnTo>
                <a:lnTo>
                  <a:pt x="182294" y="699906"/>
                </a:lnTo>
                <a:lnTo>
                  <a:pt x="206833" y="741796"/>
                </a:lnTo>
                <a:lnTo>
                  <a:pt x="232845" y="782905"/>
                </a:lnTo>
                <a:lnTo>
                  <a:pt x="260314" y="823200"/>
                </a:lnTo>
                <a:lnTo>
                  <a:pt x="289229" y="862649"/>
                </a:lnTo>
                <a:lnTo>
                  <a:pt x="319574" y="901218"/>
                </a:lnTo>
                <a:lnTo>
                  <a:pt x="351337" y="938875"/>
                </a:lnTo>
                <a:lnTo>
                  <a:pt x="384505" y="975588"/>
                </a:lnTo>
                <a:lnTo>
                  <a:pt x="419063" y="1011324"/>
                </a:lnTo>
                <a:lnTo>
                  <a:pt x="454811" y="1045871"/>
                </a:lnTo>
                <a:lnTo>
                  <a:pt x="491537" y="1079028"/>
                </a:lnTo>
                <a:lnTo>
                  <a:pt x="529207" y="1110782"/>
                </a:lnTo>
                <a:lnTo>
                  <a:pt x="567788" y="1141119"/>
                </a:lnTo>
                <a:lnTo>
                  <a:pt x="607250" y="1170026"/>
                </a:lnTo>
                <a:lnTo>
                  <a:pt x="647558" y="1197489"/>
                </a:lnTo>
                <a:lnTo>
                  <a:pt x="688680" y="1223495"/>
                </a:lnTo>
                <a:lnTo>
                  <a:pt x="730583" y="1248030"/>
                </a:lnTo>
                <a:lnTo>
                  <a:pt x="773236" y="1271081"/>
                </a:lnTo>
                <a:lnTo>
                  <a:pt x="816605" y="1292633"/>
                </a:lnTo>
                <a:lnTo>
                  <a:pt x="860657" y="1312674"/>
                </a:lnTo>
                <a:lnTo>
                  <a:pt x="905361" y="1331190"/>
                </a:lnTo>
                <a:lnTo>
                  <a:pt x="950683" y="1348166"/>
                </a:lnTo>
                <a:lnTo>
                  <a:pt x="996591" y="1363591"/>
                </a:lnTo>
                <a:lnTo>
                  <a:pt x="1043052" y="1377449"/>
                </a:lnTo>
                <a:lnTo>
                  <a:pt x="1090034" y="1389728"/>
                </a:lnTo>
                <a:lnTo>
                  <a:pt x="1137504" y="1400414"/>
                </a:lnTo>
                <a:lnTo>
                  <a:pt x="1185429" y="1409493"/>
                </a:lnTo>
                <a:lnTo>
                  <a:pt x="1233778" y="1416951"/>
                </a:lnTo>
                <a:lnTo>
                  <a:pt x="1282516" y="1422776"/>
                </a:lnTo>
                <a:lnTo>
                  <a:pt x="1331612" y="1426954"/>
                </a:lnTo>
                <a:lnTo>
                  <a:pt x="1381033" y="1429470"/>
                </a:lnTo>
                <a:lnTo>
                  <a:pt x="1430747" y="1430312"/>
                </a:lnTo>
                <a:close/>
              </a:path>
            </a:pathLst>
          </a:custGeom>
          <a:solidFill>
            <a:srgbClr val="221F1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p:nvPr/>
        </p:nvSpPr>
        <p:spPr>
          <a:xfrm>
            <a:off x="14343947" y="6705647"/>
            <a:ext cx="1668780" cy="1067435"/>
          </a:xfrm>
          <a:custGeom>
            <a:avLst/>
            <a:gdLst/>
            <a:ahLst/>
            <a:cxnLst/>
            <a:rect l="l" t="t" r="r" b="b"/>
            <a:pathLst>
              <a:path w="1668780" h="1067434" extrusionOk="0">
                <a:moveTo>
                  <a:pt x="1633945" y="0"/>
                </a:moveTo>
                <a:lnTo>
                  <a:pt x="1449597" y="0"/>
                </a:lnTo>
                <a:lnTo>
                  <a:pt x="1415246" y="34315"/>
                </a:lnTo>
                <a:lnTo>
                  <a:pt x="1415247" y="1032908"/>
                </a:lnTo>
                <a:lnTo>
                  <a:pt x="1436501" y="1064600"/>
                </a:lnTo>
                <a:lnTo>
                  <a:pt x="1633945" y="1067228"/>
                </a:lnTo>
                <a:lnTo>
                  <a:pt x="1647525" y="1064600"/>
                </a:lnTo>
                <a:lnTo>
                  <a:pt x="1658420" y="1057360"/>
                </a:lnTo>
                <a:lnTo>
                  <a:pt x="1665666" y="1046474"/>
                </a:lnTo>
                <a:lnTo>
                  <a:pt x="1668296" y="1032908"/>
                </a:lnTo>
                <a:lnTo>
                  <a:pt x="1668295" y="34315"/>
                </a:lnTo>
                <a:lnTo>
                  <a:pt x="1665665" y="21232"/>
                </a:lnTo>
                <a:lnTo>
                  <a:pt x="1658419" y="10294"/>
                </a:lnTo>
                <a:lnTo>
                  <a:pt x="1647524" y="2788"/>
                </a:lnTo>
                <a:lnTo>
                  <a:pt x="1633945" y="0"/>
                </a:lnTo>
                <a:close/>
              </a:path>
              <a:path w="1668780" h="1067434" extrusionOk="0">
                <a:moveTo>
                  <a:pt x="1280134" y="240211"/>
                </a:moveTo>
                <a:lnTo>
                  <a:pt x="1095786" y="240211"/>
                </a:lnTo>
                <a:lnTo>
                  <a:pt x="1064066" y="261444"/>
                </a:lnTo>
                <a:lnTo>
                  <a:pt x="1061436" y="274527"/>
                </a:lnTo>
                <a:lnTo>
                  <a:pt x="1061436" y="1032908"/>
                </a:lnTo>
                <a:lnTo>
                  <a:pt x="1095787" y="1067228"/>
                </a:lnTo>
                <a:lnTo>
                  <a:pt x="1280135" y="1067228"/>
                </a:lnTo>
                <a:lnTo>
                  <a:pt x="1293231" y="1064600"/>
                </a:lnTo>
                <a:lnTo>
                  <a:pt x="1304180" y="1057360"/>
                </a:lnTo>
                <a:lnTo>
                  <a:pt x="1311694" y="1046474"/>
                </a:lnTo>
                <a:lnTo>
                  <a:pt x="1314485" y="1032908"/>
                </a:lnTo>
                <a:lnTo>
                  <a:pt x="1314485" y="274527"/>
                </a:lnTo>
                <a:lnTo>
                  <a:pt x="1311694" y="261444"/>
                </a:lnTo>
                <a:lnTo>
                  <a:pt x="1304180" y="250506"/>
                </a:lnTo>
                <a:lnTo>
                  <a:pt x="1293230" y="242999"/>
                </a:lnTo>
                <a:lnTo>
                  <a:pt x="1280134" y="240211"/>
                </a:lnTo>
                <a:close/>
              </a:path>
              <a:path w="1668780" h="1067434" extrusionOk="0">
                <a:moveTo>
                  <a:pt x="926324" y="480422"/>
                </a:moveTo>
                <a:lnTo>
                  <a:pt x="741976" y="480422"/>
                </a:lnTo>
                <a:lnTo>
                  <a:pt x="710255" y="501655"/>
                </a:lnTo>
                <a:lnTo>
                  <a:pt x="707625" y="514738"/>
                </a:lnTo>
                <a:lnTo>
                  <a:pt x="707626" y="1032908"/>
                </a:lnTo>
                <a:lnTo>
                  <a:pt x="741976" y="1067228"/>
                </a:lnTo>
                <a:lnTo>
                  <a:pt x="926324" y="1067228"/>
                </a:lnTo>
                <a:lnTo>
                  <a:pt x="939420" y="1064600"/>
                </a:lnTo>
                <a:lnTo>
                  <a:pt x="950370" y="1057360"/>
                </a:lnTo>
                <a:lnTo>
                  <a:pt x="957884" y="1046474"/>
                </a:lnTo>
                <a:lnTo>
                  <a:pt x="960675" y="1032908"/>
                </a:lnTo>
                <a:lnTo>
                  <a:pt x="960674" y="514738"/>
                </a:lnTo>
                <a:lnTo>
                  <a:pt x="957883" y="501655"/>
                </a:lnTo>
                <a:lnTo>
                  <a:pt x="950369" y="490717"/>
                </a:lnTo>
                <a:lnTo>
                  <a:pt x="939420" y="483210"/>
                </a:lnTo>
                <a:lnTo>
                  <a:pt x="926324" y="480422"/>
                </a:lnTo>
                <a:close/>
              </a:path>
              <a:path w="1668780" h="1067434" extrusionOk="0">
                <a:moveTo>
                  <a:pt x="572513" y="171579"/>
                </a:moveTo>
                <a:lnTo>
                  <a:pt x="388165" y="171579"/>
                </a:lnTo>
                <a:lnTo>
                  <a:pt x="353815" y="204751"/>
                </a:lnTo>
                <a:lnTo>
                  <a:pt x="353815" y="1032908"/>
                </a:lnTo>
                <a:lnTo>
                  <a:pt x="388166" y="1067228"/>
                </a:lnTo>
                <a:lnTo>
                  <a:pt x="572514" y="1067228"/>
                </a:lnTo>
                <a:lnTo>
                  <a:pt x="585610" y="1064600"/>
                </a:lnTo>
                <a:lnTo>
                  <a:pt x="596559" y="1057360"/>
                </a:lnTo>
                <a:lnTo>
                  <a:pt x="604073" y="1046474"/>
                </a:lnTo>
                <a:lnTo>
                  <a:pt x="606864" y="1032908"/>
                </a:lnTo>
                <a:lnTo>
                  <a:pt x="606864" y="204751"/>
                </a:lnTo>
                <a:lnTo>
                  <a:pt x="604073" y="191847"/>
                </a:lnTo>
                <a:lnTo>
                  <a:pt x="596558" y="181302"/>
                </a:lnTo>
                <a:lnTo>
                  <a:pt x="585609" y="174188"/>
                </a:lnTo>
                <a:lnTo>
                  <a:pt x="572513" y="171579"/>
                </a:lnTo>
                <a:close/>
              </a:path>
              <a:path w="1668780" h="1067434" extrusionOk="0">
                <a:moveTo>
                  <a:pt x="218703" y="382050"/>
                </a:moveTo>
                <a:lnTo>
                  <a:pt x="34355" y="382050"/>
                </a:lnTo>
                <a:lnTo>
                  <a:pt x="0" y="415222"/>
                </a:lnTo>
                <a:lnTo>
                  <a:pt x="0" y="1032908"/>
                </a:lnTo>
                <a:lnTo>
                  <a:pt x="34355" y="1067228"/>
                </a:lnTo>
                <a:lnTo>
                  <a:pt x="218703" y="1067228"/>
                </a:lnTo>
                <a:lnTo>
                  <a:pt x="231799" y="1064600"/>
                </a:lnTo>
                <a:lnTo>
                  <a:pt x="242748" y="1057360"/>
                </a:lnTo>
                <a:lnTo>
                  <a:pt x="250263" y="1046474"/>
                </a:lnTo>
                <a:lnTo>
                  <a:pt x="253054" y="1032908"/>
                </a:lnTo>
                <a:lnTo>
                  <a:pt x="253053" y="415222"/>
                </a:lnTo>
                <a:lnTo>
                  <a:pt x="250262" y="402318"/>
                </a:lnTo>
                <a:lnTo>
                  <a:pt x="242748" y="391773"/>
                </a:lnTo>
                <a:lnTo>
                  <a:pt x="231799" y="384659"/>
                </a:lnTo>
                <a:lnTo>
                  <a:pt x="218703" y="382050"/>
                </a:lnTo>
                <a:close/>
              </a:path>
            </a:pathLst>
          </a:custGeom>
          <a:solidFill>
            <a:srgbClr val="4066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p:cNvSpPr/>
          <p:nvPr/>
        </p:nvSpPr>
        <p:spPr>
          <a:xfrm>
            <a:off x="14221422" y="6445287"/>
            <a:ext cx="1913889" cy="1470025"/>
          </a:xfrm>
          <a:custGeom>
            <a:avLst/>
            <a:gdLst/>
            <a:ahLst/>
            <a:cxnLst/>
            <a:rect l="l" t="t" r="r" b="b"/>
            <a:pathLst>
              <a:path w="1913890" h="1470025" extrusionOk="0">
                <a:moveTo>
                  <a:pt x="563587" y="195224"/>
                </a:moveTo>
                <a:lnTo>
                  <a:pt x="558774" y="182587"/>
                </a:lnTo>
                <a:lnTo>
                  <a:pt x="550011" y="172580"/>
                </a:lnTo>
                <a:lnTo>
                  <a:pt x="538454" y="166852"/>
                </a:lnTo>
                <a:lnTo>
                  <a:pt x="525602" y="165849"/>
                </a:lnTo>
                <a:lnTo>
                  <a:pt x="512978" y="170002"/>
                </a:lnTo>
                <a:lnTo>
                  <a:pt x="303441" y="294678"/>
                </a:lnTo>
                <a:lnTo>
                  <a:pt x="293433" y="303618"/>
                </a:lnTo>
                <a:lnTo>
                  <a:pt x="287832" y="315556"/>
                </a:lnTo>
                <a:lnTo>
                  <a:pt x="287172" y="328777"/>
                </a:lnTo>
                <a:lnTo>
                  <a:pt x="291985" y="341579"/>
                </a:lnTo>
                <a:lnTo>
                  <a:pt x="297281" y="348424"/>
                </a:lnTo>
                <a:lnTo>
                  <a:pt x="304292" y="353453"/>
                </a:lnTo>
                <a:lnTo>
                  <a:pt x="312597" y="356539"/>
                </a:lnTo>
                <a:lnTo>
                  <a:pt x="321754" y="357593"/>
                </a:lnTo>
                <a:lnTo>
                  <a:pt x="327482" y="357593"/>
                </a:lnTo>
                <a:lnTo>
                  <a:pt x="547319" y="229476"/>
                </a:lnTo>
                <a:lnTo>
                  <a:pt x="563587" y="195224"/>
                </a:lnTo>
                <a:close/>
              </a:path>
              <a:path w="1913890" h="1470025" extrusionOk="0">
                <a:moveTo>
                  <a:pt x="926896" y="408635"/>
                </a:moveTo>
                <a:lnTo>
                  <a:pt x="688162" y="187159"/>
                </a:lnTo>
                <a:lnTo>
                  <a:pt x="663689" y="178435"/>
                </a:lnTo>
                <a:lnTo>
                  <a:pt x="650963" y="181533"/>
                </a:lnTo>
                <a:lnTo>
                  <a:pt x="640067" y="189445"/>
                </a:lnTo>
                <a:lnTo>
                  <a:pt x="633361" y="201612"/>
                </a:lnTo>
                <a:lnTo>
                  <a:pt x="631913" y="214757"/>
                </a:lnTo>
                <a:lnTo>
                  <a:pt x="635406" y="227241"/>
                </a:lnTo>
                <a:lnTo>
                  <a:pt x="643509" y="237490"/>
                </a:lnTo>
                <a:lnTo>
                  <a:pt x="870216" y="436524"/>
                </a:lnTo>
                <a:lnTo>
                  <a:pt x="877087" y="442239"/>
                </a:lnTo>
                <a:lnTo>
                  <a:pt x="885101" y="444525"/>
                </a:lnTo>
                <a:lnTo>
                  <a:pt x="893114" y="444525"/>
                </a:lnTo>
                <a:lnTo>
                  <a:pt x="925182" y="421563"/>
                </a:lnTo>
                <a:lnTo>
                  <a:pt x="926896" y="408635"/>
                </a:lnTo>
                <a:close/>
              </a:path>
              <a:path w="1913890" h="1470025" extrusionOk="0">
                <a:moveTo>
                  <a:pt x="1273987" y="279806"/>
                </a:moveTo>
                <a:lnTo>
                  <a:pt x="1273860" y="266801"/>
                </a:lnTo>
                <a:lnTo>
                  <a:pt x="1268691" y="254647"/>
                </a:lnTo>
                <a:lnTo>
                  <a:pt x="1259103" y="245008"/>
                </a:lnTo>
                <a:lnTo>
                  <a:pt x="1246936" y="240207"/>
                </a:lnTo>
                <a:lnTo>
                  <a:pt x="1233906" y="240334"/>
                </a:lnTo>
                <a:lnTo>
                  <a:pt x="1221740" y="245491"/>
                </a:lnTo>
                <a:lnTo>
                  <a:pt x="1007618" y="390766"/>
                </a:lnTo>
                <a:lnTo>
                  <a:pt x="997813" y="400342"/>
                </a:lnTo>
                <a:lnTo>
                  <a:pt x="992733" y="412496"/>
                </a:lnTo>
                <a:lnTo>
                  <a:pt x="992809" y="425513"/>
                </a:lnTo>
                <a:lnTo>
                  <a:pt x="1025944" y="453682"/>
                </a:lnTo>
                <a:lnTo>
                  <a:pt x="1032814" y="453682"/>
                </a:lnTo>
                <a:lnTo>
                  <a:pt x="1039685" y="451396"/>
                </a:lnTo>
                <a:lnTo>
                  <a:pt x="1045413" y="446811"/>
                </a:lnTo>
                <a:lnTo>
                  <a:pt x="1259522" y="301548"/>
                </a:lnTo>
                <a:lnTo>
                  <a:pt x="1269174" y="291960"/>
                </a:lnTo>
                <a:lnTo>
                  <a:pt x="1273987" y="279806"/>
                </a:lnTo>
                <a:close/>
              </a:path>
              <a:path w="1913890" h="1470025" extrusionOk="0">
                <a:moveTo>
                  <a:pt x="1627797" y="39598"/>
                </a:moveTo>
                <a:lnTo>
                  <a:pt x="1627670" y="26593"/>
                </a:lnTo>
                <a:lnTo>
                  <a:pt x="1622501" y="14439"/>
                </a:lnTo>
                <a:lnTo>
                  <a:pt x="1612912" y="4800"/>
                </a:lnTo>
                <a:lnTo>
                  <a:pt x="1600746" y="0"/>
                </a:lnTo>
                <a:lnTo>
                  <a:pt x="1587715" y="114"/>
                </a:lnTo>
                <a:lnTo>
                  <a:pt x="1575549" y="5283"/>
                </a:lnTo>
                <a:lnTo>
                  <a:pt x="1361427" y="150558"/>
                </a:lnTo>
                <a:lnTo>
                  <a:pt x="1351622" y="160134"/>
                </a:lnTo>
                <a:lnTo>
                  <a:pt x="1346542" y="172288"/>
                </a:lnTo>
                <a:lnTo>
                  <a:pt x="1346619" y="185305"/>
                </a:lnTo>
                <a:lnTo>
                  <a:pt x="1379753" y="212318"/>
                </a:lnTo>
                <a:lnTo>
                  <a:pt x="1386624" y="212318"/>
                </a:lnTo>
                <a:lnTo>
                  <a:pt x="1393494" y="211175"/>
                </a:lnTo>
                <a:lnTo>
                  <a:pt x="1399222" y="206603"/>
                </a:lnTo>
                <a:lnTo>
                  <a:pt x="1613331" y="61328"/>
                </a:lnTo>
                <a:lnTo>
                  <a:pt x="1622983" y="51752"/>
                </a:lnTo>
                <a:lnTo>
                  <a:pt x="1627797" y="39598"/>
                </a:lnTo>
                <a:close/>
              </a:path>
              <a:path w="1913890" h="1470025" extrusionOk="0">
                <a:moveTo>
                  <a:pt x="1913331" y="1435112"/>
                </a:moveTo>
                <a:lnTo>
                  <a:pt x="1910702" y="1421549"/>
                </a:lnTo>
                <a:lnTo>
                  <a:pt x="1903450" y="1410665"/>
                </a:lnTo>
                <a:lnTo>
                  <a:pt x="1892566" y="1403426"/>
                </a:lnTo>
                <a:lnTo>
                  <a:pt x="1878977" y="1400797"/>
                </a:lnTo>
                <a:lnTo>
                  <a:pt x="34353" y="1400797"/>
                </a:lnTo>
                <a:lnTo>
                  <a:pt x="20777" y="1403426"/>
                </a:lnTo>
                <a:lnTo>
                  <a:pt x="9880" y="1410665"/>
                </a:lnTo>
                <a:lnTo>
                  <a:pt x="2628" y="1421549"/>
                </a:lnTo>
                <a:lnTo>
                  <a:pt x="0" y="1435112"/>
                </a:lnTo>
                <a:lnTo>
                  <a:pt x="2628" y="1448206"/>
                </a:lnTo>
                <a:lnTo>
                  <a:pt x="9880" y="1459141"/>
                </a:lnTo>
                <a:lnTo>
                  <a:pt x="20777" y="1466646"/>
                </a:lnTo>
                <a:lnTo>
                  <a:pt x="34353" y="1469428"/>
                </a:lnTo>
                <a:lnTo>
                  <a:pt x="1878977" y="1469428"/>
                </a:lnTo>
                <a:lnTo>
                  <a:pt x="1892566" y="1466646"/>
                </a:lnTo>
                <a:lnTo>
                  <a:pt x="1903450" y="1459141"/>
                </a:lnTo>
                <a:lnTo>
                  <a:pt x="1910702" y="1448206"/>
                </a:lnTo>
                <a:lnTo>
                  <a:pt x="1913331" y="1435112"/>
                </a:lnTo>
                <a:close/>
              </a:path>
            </a:pathLst>
          </a:custGeom>
          <a:solidFill>
            <a:srgbClr val="2F31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p:cNvSpPr/>
          <p:nvPr/>
        </p:nvSpPr>
        <p:spPr>
          <a:xfrm>
            <a:off x="14898140" y="5963280"/>
            <a:ext cx="631190" cy="630555"/>
          </a:xfrm>
          <a:custGeom>
            <a:avLst/>
            <a:gdLst/>
            <a:ahLst/>
            <a:cxnLst/>
            <a:rect l="l" t="t" r="r" b="b"/>
            <a:pathLst>
              <a:path w="631190" h="630554" extrusionOk="0">
                <a:moveTo>
                  <a:pt x="308009" y="339727"/>
                </a:moveTo>
                <a:lnTo>
                  <a:pt x="41220" y="470127"/>
                </a:lnTo>
                <a:lnTo>
                  <a:pt x="67559" y="509252"/>
                </a:lnTo>
                <a:lnTo>
                  <a:pt x="99105" y="543895"/>
                </a:lnTo>
                <a:lnTo>
                  <a:pt x="135319" y="573495"/>
                </a:lnTo>
                <a:lnTo>
                  <a:pt x="175658" y="597493"/>
                </a:lnTo>
                <a:lnTo>
                  <a:pt x="219583" y="615328"/>
                </a:lnTo>
                <a:lnTo>
                  <a:pt x="266552" y="626440"/>
                </a:lnTo>
                <a:lnTo>
                  <a:pt x="316025" y="630268"/>
                </a:lnTo>
                <a:lnTo>
                  <a:pt x="348890" y="628588"/>
                </a:lnTo>
                <a:lnTo>
                  <a:pt x="380575" y="623691"/>
                </a:lnTo>
                <a:lnTo>
                  <a:pt x="411186" y="615791"/>
                </a:lnTo>
                <a:lnTo>
                  <a:pt x="440832" y="605103"/>
                </a:lnTo>
                <a:lnTo>
                  <a:pt x="308009" y="339727"/>
                </a:lnTo>
                <a:close/>
              </a:path>
              <a:path w="631190" h="630554" extrusionOk="0">
                <a:moveTo>
                  <a:pt x="630904" y="334008"/>
                </a:moveTo>
                <a:lnTo>
                  <a:pt x="346940" y="334008"/>
                </a:lnTo>
                <a:lnTo>
                  <a:pt x="474037" y="587945"/>
                </a:lnTo>
                <a:lnTo>
                  <a:pt x="516270" y="558729"/>
                </a:lnTo>
                <a:lnTo>
                  <a:pt x="553128" y="523126"/>
                </a:lnTo>
                <a:lnTo>
                  <a:pt x="583816" y="481995"/>
                </a:lnTo>
                <a:lnTo>
                  <a:pt x="607538" y="436193"/>
                </a:lnTo>
                <a:lnTo>
                  <a:pt x="623499" y="386578"/>
                </a:lnTo>
                <a:lnTo>
                  <a:pt x="630904" y="334008"/>
                </a:lnTo>
                <a:close/>
              </a:path>
              <a:path w="631190" h="630554" extrusionOk="0">
                <a:moveTo>
                  <a:pt x="296559" y="0"/>
                </a:moveTo>
                <a:lnTo>
                  <a:pt x="248189" y="6491"/>
                </a:lnTo>
                <a:lnTo>
                  <a:pt x="202402" y="20086"/>
                </a:lnTo>
                <a:lnTo>
                  <a:pt x="159789" y="40201"/>
                </a:lnTo>
                <a:lnTo>
                  <a:pt x="120941" y="66252"/>
                </a:lnTo>
                <a:lnTo>
                  <a:pt x="86448" y="97657"/>
                </a:lnTo>
                <a:lnTo>
                  <a:pt x="56902" y="133831"/>
                </a:lnTo>
                <a:lnTo>
                  <a:pt x="32893" y="174193"/>
                </a:lnTo>
                <a:lnTo>
                  <a:pt x="15013" y="218157"/>
                </a:lnTo>
                <a:lnTo>
                  <a:pt x="3851" y="265141"/>
                </a:lnTo>
                <a:lnTo>
                  <a:pt x="0" y="314562"/>
                </a:lnTo>
                <a:lnTo>
                  <a:pt x="1663" y="346715"/>
                </a:lnTo>
                <a:lnTo>
                  <a:pt x="6440" y="377903"/>
                </a:lnTo>
                <a:lnTo>
                  <a:pt x="14008" y="408019"/>
                </a:lnTo>
                <a:lnTo>
                  <a:pt x="24045" y="436955"/>
                </a:lnTo>
                <a:lnTo>
                  <a:pt x="296559" y="303123"/>
                </a:lnTo>
                <a:lnTo>
                  <a:pt x="296559" y="0"/>
                </a:lnTo>
                <a:close/>
              </a:path>
              <a:path w="631190" h="630554" extrusionOk="0">
                <a:moveTo>
                  <a:pt x="334345" y="0"/>
                </a:moveTo>
                <a:lnTo>
                  <a:pt x="334345" y="295116"/>
                </a:lnTo>
                <a:lnTo>
                  <a:pt x="630904" y="295116"/>
                </a:lnTo>
                <a:lnTo>
                  <a:pt x="624703" y="248464"/>
                </a:lnTo>
                <a:lnTo>
                  <a:pt x="611934" y="204248"/>
                </a:lnTo>
                <a:lnTo>
                  <a:pt x="593105" y="162983"/>
                </a:lnTo>
                <a:lnTo>
                  <a:pt x="568725" y="125184"/>
                </a:lnTo>
                <a:lnTo>
                  <a:pt x="539303" y="91366"/>
                </a:lnTo>
                <a:lnTo>
                  <a:pt x="505346" y="62043"/>
                </a:lnTo>
                <a:lnTo>
                  <a:pt x="467364" y="37730"/>
                </a:lnTo>
                <a:lnTo>
                  <a:pt x="425864" y="18942"/>
                </a:lnTo>
                <a:lnTo>
                  <a:pt x="381354" y="6194"/>
                </a:lnTo>
                <a:lnTo>
                  <a:pt x="334345" y="0"/>
                </a:lnTo>
                <a:close/>
              </a:path>
            </a:pathLst>
          </a:custGeom>
          <a:solidFill>
            <a:srgbClr val="4066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p:nvPr/>
        </p:nvSpPr>
        <p:spPr>
          <a:xfrm>
            <a:off x="14351962" y="6312158"/>
            <a:ext cx="1652270" cy="718820"/>
          </a:xfrm>
          <a:custGeom>
            <a:avLst/>
            <a:gdLst/>
            <a:ahLst/>
            <a:cxnLst/>
            <a:rect l="l" t="t" r="r" b="b"/>
            <a:pathLst>
              <a:path w="1652269" h="718820" extrusionOk="0">
                <a:moveTo>
                  <a:pt x="117941" y="382050"/>
                </a:moveTo>
                <a:lnTo>
                  <a:pt x="71978" y="391290"/>
                </a:lnTo>
                <a:lnTo>
                  <a:pt x="34495" y="416509"/>
                </a:lnTo>
                <a:lnTo>
                  <a:pt x="9250" y="453952"/>
                </a:lnTo>
                <a:lnTo>
                  <a:pt x="0" y="499868"/>
                </a:lnTo>
                <a:lnTo>
                  <a:pt x="9250" y="546444"/>
                </a:lnTo>
                <a:lnTo>
                  <a:pt x="34496" y="584227"/>
                </a:lnTo>
                <a:lnTo>
                  <a:pt x="71979" y="609571"/>
                </a:lnTo>
                <a:lnTo>
                  <a:pt x="117941" y="618829"/>
                </a:lnTo>
                <a:lnTo>
                  <a:pt x="164082" y="609571"/>
                </a:lnTo>
                <a:lnTo>
                  <a:pt x="201957" y="584228"/>
                </a:lnTo>
                <a:lnTo>
                  <a:pt x="227594" y="546444"/>
                </a:lnTo>
                <a:lnTo>
                  <a:pt x="237023" y="499868"/>
                </a:lnTo>
                <a:lnTo>
                  <a:pt x="227594" y="453952"/>
                </a:lnTo>
                <a:lnTo>
                  <a:pt x="201957" y="416509"/>
                </a:lnTo>
                <a:lnTo>
                  <a:pt x="164082" y="391290"/>
                </a:lnTo>
                <a:lnTo>
                  <a:pt x="117941" y="382050"/>
                </a:lnTo>
                <a:close/>
              </a:path>
              <a:path w="1652269" h="718820" extrusionOk="0">
                <a:moveTo>
                  <a:pt x="471751" y="171579"/>
                </a:moveTo>
                <a:lnTo>
                  <a:pt x="425790" y="180819"/>
                </a:lnTo>
                <a:lnTo>
                  <a:pt x="388308" y="206038"/>
                </a:lnTo>
                <a:lnTo>
                  <a:pt x="363064" y="243481"/>
                </a:lnTo>
                <a:lnTo>
                  <a:pt x="353815" y="289397"/>
                </a:lnTo>
                <a:lnTo>
                  <a:pt x="363064" y="335491"/>
                </a:lnTo>
                <a:lnTo>
                  <a:pt x="388308" y="373328"/>
                </a:lnTo>
                <a:lnTo>
                  <a:pt x="425790" y="398940"/>
                </a:lnTo>
                <a:lnTo>
                  <a:pt x="471751" y="408359"/>
                </a:lnTo>
                <a:lnTo>
                  <a:pt x="517892" y="398940"/>
                </a:lnTo>
                <a:lnTo>
                  <a:pt x="555767" y="373328"/>
                </a:lnTo>
                <a:lnTo>
                  <a:pt x="581405" y="335491"/>
                </a:lnTo>
                <a:lnTo>
                  <a:pt x="590833" y="289397"/>
                </a:lnTo>
                <a:lnTo>
                  <a:pt x="581405" y="243481"/>
                </a:lnTo>
                <a:lnTo>
                  <a:pt x="555767" y="206038"/>
                </a:lnTo>
                <a:lnTo>
                  <a:pt x="517892" y="180819"/>
                </a:lnTo>
                <a:lnTo>
                  <a:pt x="471751" y="171579"/>
                </a:lnTo>
                <a:close/>
              </a:path>
              <a:path w="1652269" h="718820" extrusionOk="0">
                <a:moveTo>
                  <a:pt x="825562" y="481566"/>
                </a:moveTo>
                <a:lnTo>
                  <a:pt x="779600" y="490806"/>
                </a:lnTo>
                <a:lnTo>
                  <a:pt x="742119" y="516025"/>
                </a:lnTo>
                <a:lnTo>
                  <a:pt x="716875" y="553468"/>
                </a:lnTo>
                <a:lnTo>
                  <a:pt x="707625" y="599384"/>
                </a:lnTo>
                <a:lnTo>
                  <a:pt x="716875" y="645478"/>
                </a:lnTo>
                <a:lnTo>
                  <a:pt x="742119" y="683315"/>
                </a:lnTo>
                <a:lnTo>
                  <a:pt x="779601" y="708927"/>
                </a:lnTo>
                <a:lnTo>
                  <a:pt x="825562" y="718346"/>
                </a:lnTo>
                <a:lnTo>
                  <a:pt x="871703" y="708927"/>
                </a:lnTo>
                <a:lnTo>
                  <a:pt x="909578" y="683315"/>
                </a:lnTo>
                <a:lnTo>
                  <a:pt x="935216" y="645478"/>
                </a:lnTo>
                <a:lnTo>
                  <a:pt x="944644" y="599384"/>
                </a:lnTo>
                <a:lnTo>
                  <a:pt x="935216" y="553468"/>
                </a:lnTo>
                <a:lnTo>
                  <a:pt x="909578" y="516025"/>
                </a:lnTo>
                <a:lnTo>
                  <a:pt x="871703" y="490806"/>
                </a:lnTo>
                <a:lnTo>
                  <a:pt x="825562" y="481566"/>
                </a:lnTo>
                <a:close/>
              </a:path>
              <a:path w="1652269" h="718820" extrusionOk="0">
                <a:moveTo>
                  <a:pt x="1179373" y="240211"/>
                </a:moveTo>
                <a:lnTo>
                  <a:pt x="1133411" y="249630"/>
                </a:lnTo>
                <a:lnTo>
                  <a:pt x="1095929" y="275242"/>
                </a:lnTo>
                <a:lnTo>
                  <a:pt x="1070685" y="313078"/>
                </a:lnTo>
                <a:lnTo>
                  <a:pt x="1061436" y="359173"/>
                </a:lnTo>
                <a:lnTo>
                  <a:pt x="1070685" y="405267"/>
                </a:lnTo>
                <a:lnTo>
                  <a:pt x="1095930" y="443103"/>
                </a:lnTo>
                <a:lnTo>
                  <a:pt x="1133411" y="468715"/>
                </a:lnTo>
                <a:lnTo>
                  <a:pt x="1179373" y="478134"/>
                </a:lnTo>
                <a:lnTo>
                  <a:pt x="1225996" y="468715"/>
                </a:lnTo>
                <a:lnTo>
                  <a:pt x="1263818" y="443103"/>
                </a:lnTo>
                <a:lnTo>
                  <a:pt x="1289187" y="405267"/>
                </a:lnTo>
                <a:lnTo>
                  <a:pt x="1298455" y="359173"/>
                </a:lnTo>
                <a:lnTo>
                  <a:pt x="1289187" y="313078"/>
                </a:lnTo>
                <a:lnTo>
                  <a:pt x="1263818" y="275242"/>
                </a:lnTo>
                <a:lnTo>
                  <a:pt x="1225996" y="249630"/>
                </a:lnTo>
                <a:lnTo>
                  <a:pt x="1179373" y="240211"/>
                </a:lnTo>
                <a:close/>
              </a:path>
              <a:path w="1652269" h="718820" extrusionOk="0">
                <a:moveTo>
                  <a:pt x="1534328" y="0"/>
                </a:moveTo>
                <a:lnTo>
                  <a:pt x="1487704" y="9418"/>
                </a:lnTo>
                <a:lnTo>
                  <a:pt x="1449883" y="35030"/>
                </a:lnTo>
                <a:lnTo>
                  <a:pt x="1424514" y="72867"/>
                </a:lnTo>
                <a:lnTo>
                  <a:pt x="1415246" y="118961"/>
                </a:lnTo>
                <a:lnTo>
                  <a:pt x="1424514" y="165055"/>
                </a:lnTo>
                <a:lnTo>
                  <a:pt x="1449883" y="202892"/>
                </a:lnTo>
                <a:lnTo>
                  <a:pt x="1487704" y="228504"/>
                </a:lnTo>
                <a:lnTo>
                  <a:pt x="1534328" y="237923"/>
                </a:lnTo>
                <a:lnTo>
                  <a:pt x="1580290" y="228504"/>
                </a:lnTo>
                <a:lnTo>
                  <a:pt x="1617771" y="202892"/>
                </a:lnTo>
                <a:lnTo>
                  <a:pt x="1643015" y="165055"/>
                </a:lnTo>
                <a:lnTo>
                  <a:pt x="1652265" y="118961"/>
                </a:lnTo>
                <a:lnTo>
                  <a:pt x="1643015" y="72867"/>
                </a:lnTo>
                <a:lnTo>
                  <a:pt x="1617771" y="35030"/>
                </a:lnTo>
                <a:lnTo>
                  <a:pt x="1580290" y="9419"/>
                </a:lnTo>
                <a:lnTo>
                  <a:pt x="1534328" y="0"/>
                </a:lnTo>
                <a:close/>
              </a:path>
            </a:pathLst>
          </a:custGeom>
          <a:solidFill>
            <a:srgbClr val="2F31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7" name="Google Shape;127;p2"/>
          <p:cNvPicPr preferRelativeResize="0"/>
          <p:nvPr/>
        </p:nvPicPr>
        <p:blipFill rotWithShape="1">
          <a:blip r:embed="rId5">
            <a:alphaModFix/>
          </a:blip>
          <a:srcRect/>
          <a:stretch/>
        </p:blipFill>
        <p:spPr>
          <a:xfrm>
            <a:off x="1526741" y="5603224"/>
            <a:ext cx="12265458" cy="2879597"/>
          </a:xfrm>
          <a:prstGeom prst="rect">
            <a:avLst/>
          </a:prstGeom>
          <a:noFill/>
          <a:ln>
            <a:noFill/>
          </a:ln>
        </p:spPr>
      </p:pic>
      <p:sp>
        <p:nvSpPr>
          <p:cNvPr id="128" name="Google Shape;128;p2"/>
          <p:cNvSpPr/>
          <p:nvPr/>
        </p:nvSpPr>
        <p:spPr>
          <a:xfrm>
            <a:off x="1989467" y="7282078"/>
            <a:ext cx="2018664" cy="475615"/>
          </a:xfrm>
          <a:custGeom>
            <a:avLst/>
            <a:gdLst/>
            <a:ahLst/>
            <a:cxnLst/>
            <a:rect l="l" t="t" r="r" b="b"/>
            <a:pathLst>
              <a:path w="2018664" h="475615" extrusionOk="0">
                <a:moveTo>
                  <a:pt x="2018106" y="255905"/>
                </a:moveTo>
                <a:lnTo>
                  <a:pt x="1675841" y="0"/>
                </a:lnTo>
                <a:lnTo>
                  <a:pt x="6616" y="144703"/>
                </a:lnTo>
                <a:lnTo>
                  <a:pt x="0" y="189890"/>
                </a:lnTo>
                <a:lnTo>
                  <a:pt x="337197" y="475259"/>
                </a:lnTo>
                <a:lnTo>
                  <a:pt x="2011984" y="300596"/>
                </a:lnTo>
                <a:lnTo>
                  <a:pt x="2018106" y="255905"/>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2"/>
          <p:cNvSpPr/>
          <p:nvPr/>
        </p:nvSpPr>
        <p:spPr>
          <a:xfrm>
            <a:off x="1996094" y="7426773"/>
            <a:ext cx="2011680" cy="286385"/>
          </a:xfrm>
          <a:custGeom>
            <a:avLst/>
            <a:gdLst/>
            <a:ahLst/>
            <a:cxnLst/>
            <a:rect l="l" t="t" r="r" b="b"/>
            <a:pathLst>
              <a:path w="2011679" h="286384" extrusionOk="0">
                <a:moveTo>
                  <a:pt x="0" y="0"/>
                </a:moveTo>
                <a:lnTo>
                  <a:pt x="337197" y="285877"/>
                </a:lnTo>
                <a:lnTo>
                  <a:pt x="2011486" y="111204"/>
                </a:lnTo>
              </a:path>
            </a:pathLst>
          </a:custGeom>
          <a:noFill/>
          <a:ln w="9525" cap="flat" cmpd="sng">
            <a:solidFill>
              <a:srgbClr val="DCD9F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2"/>
          <p:cNvSpPr/>
          <p:nvPr/>
        </p:nvSpPr>
        <p:spPr>
          <a:xfrm>
            <a:off x="2484574" y="7437950"/>
            <a:ext cx="751840" cy="160020"/>
          </a:xfrm>
          <a:custGeom>
            <a:avLst/>
            <a:gdLst/>
            <a:ahLst/>
            <a:cxnLst/>
            <a:rect l="l" t="t" r="r" b="b"/>
            <a:pathLst>
              <a:path w="751839" h="160020" extrusionOk="0">
                <a:moveTo>
                  <a:pt x="618853" y="0"/>
                </a:moveTo>
                <a:lnTo>
                  <a:pt x="97765" y="45188"/>
                </a:lnTo>
                <a:lnTo>
                  <a:pt x="5092" y="40111"/>
                </a:lnTo>
                <a:lnTo>
                  <a:pt x="0" y="53823"/>
                </a:lnTo>
                <a:lnTo>
                  <a:pt x="124825" y="159436"/>
                </a:lnTo>
                <a:lnTo>
                  <a:pt x="745725" y="94951"/>
                </a:lnTo>
                <a:lnTo>
                  <a:pt x="751301" y="81239"/>
                </a:lnTo>
                <a:lnTo>
                  <a:pt x="725872" y="79714"/>
                </a:lnTo>
                <a:lnTo>
                  <a:pt x="618853" y="0"/>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p:cNvSpPr/>
          <p:nvPr/>
        </p:nvSpPr>
        <p:spPr>
          <a:xfrm>
            <a:off x="1813737" y="5955766"/>
            <a:ext cx="1422400" cy="1628775"/>
          </a:xfrm>
          <a:custGeom>
            <a:avLst/>
            <a:gdLst/>
            <a:ahLst/>
            <a:cxnLst/>
            <a:rect l="l" t="t" r="r" b="b"/>
            <a:pathLst>
              <a:path w="1422400" h="1628775" extrusionOk="0">
                <a:moveTo>
                  <a:pt x="1380388" y="688022"/>
                </a:moveTo>
                <a:lnTo>
                  <a:pt x="1378788" y="640918"/>
                </a:lnTo>
                <a:lnTo>
                  <a:pt x="1374089" y="594664"/>
                </a:lnTo>
                <a:lnTo>
                  <a:pt x="1366367" y="549363"/>
                </a:lnTo>
                <a:lnTo>
                  <a:pt x="1355725" y="505117"/>
                </a:lnTo>
                <a:lnTo>
                  <a:pt x="1342288" y="462038"/>
                </a:lnTo>
                <a:lnTo>
                  <a:pt x="1326146" y="420217"/>
                </a:lnTo>
                <a:lnTo>
                  <a:pt x="1307401" y="379755"/>
                </a:lnTo>
                <a:lnTo>
                  <a:pt x="1286154" y="340766"/>
                </a:lnTo>
                <a:lnTo>
                  <a:pt x="1262507" y="303352"/>
                </a:lnTo>
                <a:lnTo>
                  <a:pt x="1236573" y="267601"/>
                </a:lnTo>
                <a:lnTo>
                  <a:pt x="1208443" y="233616"/>
                </a:lnTo>
                <a:lnTo>
                  <a:pt x="1178229" y="201523"/>
                </a:lnTo>
                <a:lnTo>
                  <a:pt x="1146022" y="171399"/>
                </a:lnTo>
                <a:lnTo>
                  <a:pt x="1111948" y="143357"/>
                </a:lnTo>
                <a:lnTo>
                  <a:pt x="1076083" y="117500"/>
                </a:lnTo>
                <a:lnTo>
                  <a:pt x="1038542" y="93929"/>
                </a:lnTo>
                <a:lnTo>
                  <a:pt x="999426" y="72758"/>
                </a:lnTo>
                <a:lnTo>
                  <a:pt x="958850" y="54063"/>
                </a:lnTo>
                <a:lnTo>
                  <a:pt x="916889" y="37973"/>
                </a:lnTo>
                <a:lnTo>
                  <a:pt x="873671" y="24574"/>
                </a:lnTo>
                <a:lnTo>
                  <a:pt x="829297" y="13970"/>
                </a:lnTo>
                <a:lnTo>
                  <a:pt x="783856" y="6273"/>
                </a:lnTo>
                <a:lnTo>
                  <a:pt x="737450" y="1587"/>
                </a:lnTo>
                <a:lnTo>
                  <a:pt x="690206" y="0"/>
                </a:lnTo>
                <a:lnTo>
                  <a:pt x="642950" y="1587"/>
                </a:lnTo>
                <a:lnTo>
                  <a:pt x="596544" y="6273"/>
                </a:lnTo>
                <a:lnTo>
                  <a:pt x="551103" y="13970"/>
                </a:lnTo>
                <a:lnTo>
                  <a:pt x="506717" y="24574"/>
                </a:lnTo>
                <a:lnTo>
                  <a:pt x="463499" y="37973"/>
                </a:lnTo>
                <a:lnTo>
                  <a:pt x="421538" y="54063"/>
                </a:lnTo>
                <a:lnTo>
                  <a:pt x="380949" y="72758"/>
                </a:lnTo>
                <a:lnTo>
                  <a:pt x="341833" y="93929"/>
                </a:lnTo>
                <a:lnTo>
                  <a:pt x="304304" y="117500"/>
                </a:lnTo>
                <a:lnTo>
                  <a:pt x="268439" y="143357"/>
                </a:lnTo>
                <a:lnTo>
                  <a:pt x="234353" y="171399"/>
                </a:lnTo>
                <a:lnTo>
                  <a:pt x="202145" y="201523"/>
                </a:lnTo>
                <a:lnTo>
                  <a:pt x="171932" y="233616"/>
                </a:lnTo>
                <a:lnTo>
                  <a:pt x="143802" y="267601"/>
                </a:lnTo>
                <a:lnTo>
                  <a:pt x="117868" y="303352"/>
                </a:lnTo>
                <a:lnTo>
                  <a:pt x="94234" y="340766"/>
                </a:lnTo>
                <a:lnTo>
                  <a:pt x="72986" y="379755"/>
                </a:lnTo>
                <a:lnTo>
                  <a:pt x="54241" y="420217"/>
                </a:lnTo>
                <a:lnTo>
                  <a:pt x="38087" y="462038"/>
                </a:lnTo>
                <a:lnTo>
                  <a:pt x="24650" y="505117"/>
                </a:lnTo>
                <a:lnTo>
                  <a:pt x="14020" y="549363"/>
                </a:lnTo>
                <a:lnTo>
                  <a:pt x="6299" y="594664"/>
                </a:lnTo>
                <a:lnTo>
                  <a:pt x="1587" y="640918"/>
                </a:lnTo>
                <a:lnTo>
                  <a:pt x="0" y="688022"/>
                </a:lnTo>
                <a:lnTo>
                  <a:pt x="1587" y="735126"/>
                </a:lnTo>
                <a:lnTo>
                  <a:pt x="6299" y="781392"/>
                </a:lnTo>
                <a:lnTo>
                  <a:pt x="14020" y="826693"/>
                </a:lnTo>
                <a:lnTo>
                  <a:pt x="24650" y="870940"/>
                </a:lnTo>
                <a:lnTo>
                  <a:pt x="38087" y="914031"/>
                </a:lnTo>
                <a:lnTo>
                  <a:pt x="54241" y="955852"/>
                </a:lnTo>
                <a:lnTo>
                  <a:pt x="72986" y="996315"/>
                </a:lnTo>
                <a:lnTo>
                  <a:pt x="94234" y="1035304"/>
                </a:lnTo>
                <a:lnTo>
                  <a:pt x="117868" y="1072730"/>
                </a:lnTo>
                <a:lnTo>
                  <a:pt x="143802" y="1108481"/>
                </a:lnTo>
                <a:lnTo>
                  <a:pt x="171932" y="1142453"/>
                </a:lnTo>
                <a:lnTo>
                  <a:pt x="202145" y="1174559"/>
                </a:lnTo>
                <a:lnTo>
                  <a:pt x="234353" y="1204671"/>
                </a:lnTo>
                <a:lnTo>
                  <a:pt x="268439" y="1232712"/>
                </a:lnTo>
                <a:lnTo>
                  <a:pt x="304304" y="1258570"/>
                </a:lnTo>
                <a:lnTo>
                  <a:pt x="341833" y="1282128"/>
                </a:lnTo>
                <a:lnTo>
                  <a:pt x="380949" y="1303312"/>
                </a:lnTo>
                <a:lnTo>
                  <a:pt x="421538" y="1321993"/>
                </a:lnTo>
                <a:lnTo>
                  <a:pt x="463499" y="1338084"/>
                </a:lnTo>
                <a:lnTo>
                  <a:pt x="506717" y="1351483"/>
                </a:lnTo>
                <a:lnTo>
                  <a:pt x="551103" y="1362087"/>
                </a:lnTo>
                <a:lnTo>
                  <a:pt x="596544" y="1369783"/>
                </a:lnTo>
                <a:lnTo>
                  <a:pt x="642950" y="1374470"/>
                </a:lnTo>
                <a:lnTo>
                  <a:pt x="690206" y="1376057"/>
                </a:lnTo>
                <a:lnTo>
                  <a:pt x="737450" y="1374470"/>
                </a:lnTo>
                <a:lnTo>
                  <a:pt x="783856" y="1369783"/>
                </a:lnTo>
                <a:lnTo>
                  <a:pt x="829297" y="1362087"/>
                </a:lnTo>
                <a:lnTo>
                  <a:pt x="873671" y="1351483"/>
                </a:lnTo>
                <a:lnTo>
                  <a:pt x="916889" y="1338084"/>
                </a:lnTo>
                <a:lnTo>
                  <a:pt x="958850" y="1321993"/>
                </a:lnTo>
                <a:lnTo>
                  <a:pt x="999426" y="1303312"/>
                </a:lnTo>
                <a:lnTo>
                  <a:pt x="1038542" y="1282128"/>
                </a:lnTo>
                <a:lnTo>
                  <a:pt x="1076083" y="1258570"/>
                </a:lnTo>
                <a:lnTo>
                  <a:pt x="1111948" y="1232712"/>
                </a:lnTo>
                <a:lnTo>
                  <a:pt x="1146022" y="1204671"/>
                </a:lnTo>
                <a:lnTo>
                  <a:pt x="1178229" y="1174559"/>
                </a:lnTo>
                <a:lnTo>
                  <a:pt x="1208443" y="1142453"/>
                </a:lnTo>
                <a:lnTo>
                  <a:pt x="1236573" y="1108481"/>
                </a:lnTo>
                <a:lnTo>
                  <a:pt x="1262507" y="1072730"/>
                </a:lnTo>
                <a:lnTo>
                  <a:pt x="1286154" y="1035304"/>
                </a:lnTo>
                <a:lnTo>
                  <a:pt x="1307401" y="996315"/>
                </a:lnTo>
                <a:lnTo>
                  <a:pt x="1326146" y="955852"/>
                </a:lnTo>
                <a:lnTo>
                  <a:pt x="1342288" y="914031"/>
                </a:lnTo>
                <a:lnTo>
                  <a:pt x="1355725" y="870940"/>
                </a:lnTo>
                <a:lnTo>
                  <a:pt x="1366367" y="826693"/>
                </a:lnTo>
                <a:lnTo>
                  <a:pt x="1374089" y="781392"/>
                </a:lnTo>
                <a:lnTo>
                  <a:pt x="1378788" y="735126"/>
                </a:lnTo>
                <a:lnTo>
                  <a:pt x="1380388" y="688022"/>
                </a:lnTo>
                <a:close/>
              </a:path>
              <a:path w="1422400" h="1628775" extrusionOk="0">
                <a:moveTo>
                  <a:pt x="1422133" y="1563433"/>
                </a:moveTo>
                <a:lnTo>
                  <a:pt x="1294777" y="1468475"/>
                </a:lnTo>
                <a:lnTo>
                  <a:pt x="675919" y="1522298"/>
                </a:lnTo>
                <a:lnTo>
                  <a:pt x="801230" y="1628419"/>
                </a:lnTo>
                <a:lnTo>
                  <a:pt x="1422133" y="1563433"/>
                </a:lnTo>
                <a:close/>
              </a:path>
            </a:pathLst>
          </a:custGeom>
          <a:solidFill>
            <a:srgbClr val="DCD9F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p:cNvSpPr/>
          <p:nvPr/>
        </p:nvSpPr>
        <p:spPr>
          <a:xfrm>
            <a:off x="2037308" y="6280759"/>
            <a:ext cx="1638935" cy="1149350"/>
          </a:xfrm>
          <a:custGeom>
            <a:avLst/>
            <a:gdLst/>
            <a:ahLst/>
            <a:cxnLst/>
            <a:rect l="l" t="t" r="r" b="b"/>
            <a:pathLst>
              <a:path w="1638935" h="1149350" extrusionOk="0">
                <a:moveTo>
                  <a:pt x="1638668" y="850506"/>
                </a:moveTo>
                <a:lnTo>
                  <a:pt x="1628228" y="803846"/>
                </a:lnTo>
                <a:lnTo>
                  <a:pt x="1629016" y="803795"/>
                </a:lnTo>
                <a:lnTo>
                  <a:pt x="1527581" y="353771"/>
                </a:lnTo>
                <a:lnTo>
                  <a:pt x="1458353" y="44196"/>
                </a:lnTo>
                <a:lnTo>
                  <a:pt x="1428978" y="10058"/>
                </a:lnTo>
                <a:lnTo>
                  <a:pt x="1414030" y="7124"/>
                </a:lnTo>
                <a:lnTo>
                  <a:pt x="1413548" y="7124"/>
                </a:lnTo>
                <a:lnTo>
                  <a:pt x="29578" y="0"/>
                </a:lnTo>
                <a:lnTo>
                  <a:pt x="15582" y="2933"/>
                </a:lnTo>
                <a:lnTo>
                  <a:pt x="5448" y="10909"/>
                </a:lnTo>
                <a:lnTo>
                  <a:pt x="0" y="22707"/>
                </a:lnTo>
                <a:lnTo>
                  <a:pt x="38" y="37084"/>
                </a:lnTo>
                <a:lnTo>
                  <a:pt x="170675" y="883500"/>
                </a:lnTo>
                <a:lnTo>
                  <a:pt x="170916" y="883488"/>
                </a:lnTo>
                <a:lnTo>
                  <a:pt x="180352" y="930224"/>
                </a:lnTo>
                <a:lnTo>
                  <a:pt x="186131" y="944575"/>
                </a:lnTo>
                <a:lnTo>
                  <a:pt x="196456" y="956373"/>
                </a:lnTo>
                <a:lnTo>
                  <a:pt x="209931" y="964349"/>
                </a:lnTo>
                <a:lnTo>
                  <a:pt x="225183" y="967282"/>
                </a:lnTo>
                <a:lnTo>
                  <a:pt x="735266" y="937907"/>
                </a:lnTo>
                <a:lnTo>
                  <a:pt x="703364" y="1099858"/>
                </a:lnTo>
                <a:lnTo>
                  <a:pt x="542036" y="1114031"/>
                </a:lnTo>
                <a:lnTo>
                  <a:pt x="520611" y="1137894"/>
                </a:lnTo>
                <a:lnTo>
                  <a:pt x="521093" y="1149070"/>
                </a:lnTo>
                <a:lnTo>
                  <a:pt x="1138453" y="1095756"/>
                </a:lnTo>
                <a:lnTo>
                  <a:pt x="1137983" y="1085088"/>
                </a:lnTo>
                <a:lnTo>
                  <a:pt x="1135519" y="1076337"/>
                </a:lnTo>
                <a:lnTo>
                  <a:pt x="1130198" y="1069479"/>
                </a:lnTo>
                <a:lnTo>
                  <a:pt x="1122781" y="1065098"/>
                </a:lnTo>
                <a:lnTo>
                  <a:pt x="1114044" y="1063764"/>
                </a:lnTo>
                <a:lnTo>
                  <a:pt x="961504" y="1077175"/>
                </a:lnTo>
                <a:lnTo>
                  <a:pt x="992047" y="923112"/>
                </a:lnTo>
                <a:lnTo>
                  <a:pt x="1609090" y="887564"/>
                </a:lnTo>
                <a:lnTo>
                  <a:pt x="1622894" y="884707"/>
                </a:lnTo>
                <a:lnTo>
                  <a:pt x="1633054" y="876846"/>
                </a:lnTo>
                <a:lnTo>
                  <a:pt x="1638642" y="865073"/>
                </a:lnTo>
                <a:lnTo>
                  <a:pt x="1638668" y="850506"/>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p:cNvSpPr/>
          <p:nvPr/>
        </p:nvSpPr>
        <p:spPr>
          <a:xfrm>
            <a:off x="2069444" y="6248764"/>
            <a:ext cx="1638935" cy="967740"/>
          </a:xfrm>
          <a:custGeom>
            <a:avLst/>
            <a:gdLst/>
            <a:ahLst/>
            <a:cxnLst/>
            <a:rect l="l" t="t" r="r" b="b"/>
            <a:pathLst>
              <a:path w="1638935" h="967740" extrusionOk="0">
                <a:moveTo>
                  <a:pt x="30052" y="0"/>
                </a:moveTo>
                <a:lnTo>
                  <a:pt x="15971" y="2866"/>
                </a:lnTo>
                <a:lnTo>
                  <a:pt x="5663" y="10734"/>
                </a:lnTo>
                <a:lnTo>
                  <a:pt x="37" y="22503"/>
                </a:lnTo>
                <a:lnTo>
                  <a:pt x="0" y="37075"/>
                </a:lnTo>
                <a:lnTo>
                  <a:pt x="180314" y="930223"/>
                </a:lnTo>
                <a:lnTo>
                  <a:pt x="186099" y="944581"/>
                </a:lnTo>
                <a:lnTo>
                  <a:pt x="196421" y="956372"/>
                </a:lnTo>
                <a:lnTo>
                  <a:pt x="209894" y="964355"/>
                </a:lnTo>
                <a:lnTo>
                  <a:pt x="225134" y="967291"/>
                </a:lnTo>
                <a:lnTo>
                  <a:pt x="1609057" y="887570"/>
                </a:lnTo>
                <a:lnTo>
                  <a:pt x="1622857" y="884705"/>
                </a:lnTo>
                <a:lnTo>
                  <a:pt x="1633024" y="876841"/>
                </a:lnTo>
                <a:lnTo>
                  <a:pt x="1638601" y="865075"/>
                </a:lnTo>
                <a:lnTo>
                  <a:pt x="1638633" y="850501"/>
                </a:lnTo>
                <a:lnTo>
                  <a:pt x="1458319" y="44191"/>
                </a:lnTo>
                <a:lnTo>
                  <a:pt x="1428947" y="10050"/>
                </a:lnTo>
                <a:lnTo>
                  <a:pt x="30052" y="0"/>
                </a:lnTo>
                <a:close/>
              </a:path>
            </a:pathLst>
          </a:custGeom>
          <a:solidFill>
            <a:srgbClr val="DCD9F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p:cNvSpPr/>
          <p:nvPr/>
        </p:nvSpPr>
        <p:spPr>
          <a:xfrm>
            <a:off x="2069444" y="6248764"/>
            <a:ext cx="1630045" cy="883919"/>
          </a:xfrm>
          <a:custGeom>
            <a:avLst/>
            <a:gdLst/>
            <a:ahLst/>
            <a:cxnLst/>
            <a:rect l="l" t="t" r="r" b="b"/>
            <a:pathLst>
              <a:path w="1630045" h="883920" extrusionOk="0">
                <a:moveTo>
                  <a:pt x="30052" y="0"/>
                </a:moveTo>
                <a:lnTo>
                  <a:pt x="15971" y="2866"/>
                </a:lnTo>
                <a:lnTo>
                  <a:pt x="5663" y="10734"/>
                </a:lnTo>
                <a:lnTo>
                  <a:pt x="37" y="22503"/>
                </a:lnTo>
                <a:lnTo>
                  <a:pt x="0" y="37075"/>
                </a:lnTo>
                <a:lnTo>
                  <a:pt x="171141" y="883503"/>
                </a:lnTo>
                <a:lnTo>
                  <a:pt x="1629454" y="803788"/>
                </a:lnTo>
                <a:lnTo>
                  <a:pt x="1458319" y="44191"/>
                </a:lnTo>
                <a:lnTo>
                  <a:pt x="1428947" y="10050"/>
                </a:lnTo>
                <a:lnTo>
                  <a:pt x="3005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p:cNvSpPr/>
          <p:nvPr/>
        </p:nvSpPr>
        <p:spPr>
          <a:xfrm>
            <a:off x="2069444" y="6248764"/>
            <a:ext cx="1630045" cy="883919"/>
          </a:xfrm>
          <a:custGeom>
            <a:avLst/>
            <a:gdLst/>
            <a:ahLst/>
            <a:cxnLst/>
            <a:rect l="l" t="t" r="r" b="b"/>
            <a:pathLst>
              <a:path w="1630045" h="883920" extrusionOk="0">
                <a:moveTo>
                  <a:pt x="0" y="37075"/>
                </a:moveTo>
                <a:lnTo>
                  <a:pt x="171141" y="883503"/>
                </a:lnTo>
                <a:lnTo>
                  <a:pt x="1629454" y="803788"/>
                </a:lnTo>
                <a:lnTo>
                  <a:pt x="1458319" y="44191"/>
                </a:lnTo>
                <a:lnTo>
                  <a:pt x="1428947" y="10050"/>
                </a:lnTo>
                <a:lnTo>
                  <a:pt x="30052" y="0"/>
                </a:lnTo>
                <a:lnTo>
                  <a:pt x="15971" y="2866"/>
                </a:lnTo>
                <a:lnTo>
                  <a:pt x="5663" y="10734"/>
                </a:lnTo>
                <a:lnTo>
                  <a:pt x="37" y="22503"/>
                </a:lnTo>
                <a:lnTo>
                  <a:pt x="0" y="37075"/>
                </a:lnTo>
                <a:close/>
              </a:path>
            </a:pathLst>
          </a:custGeom>
          <a:noFill/>
          <a:ln w="9525" cap="flat" cmpd="sng">
            <a:solidFill>
              <a:srgbClr val="16256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2"/>
          <p:cNvSpPr/>
          <p:nvPr/>
        </p:nvSpPr>
        <p:spPr>
          <a:xfrm>
            <a:off x="2105608" y="6285839"/>
            <a:ext cx="1550035" cy="808355"/>
          </a:xfrm>
          <a:custGeom>
            <a:avLst/>
            <a:gdLst/>
            <a:ahLst/>
            <a:cxnLst/>
            <a:rect l="l" t="t" r="r" b="b"/>
            <a:pathLst>
              <a:path w="1550035" h="808354" extrusionOk="0">
                <a:moveTo>
                  <a:pt x="0" y="0"/>
                </a:moveTo>
                <a:lnTo>
                  <a:pt x="162996" y="807841"/>
                </a:lnTo>
                <a:lnTo>
                  <a:pt x="1549503" y="727605"/>
                </a:lnTo>
                <a:lnTo>
                  <a:pt x="1386459" y="7116"/>
                </a:lnTo>
                <a:lnTo>
                  <a:pt x="0"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a:off x="2158580" y="6317297"/>
            <a:ext cx="1395730" cy="459105"/>
          </a:xfrm>
          <a:custGeom>
            <a:avLst/>
            <a:gdLst/>
            <a:ahLst/>
            <a:cxnLst/>
            <a:rect l="l" t="t" r="r" b="b"/>
            <a:pathLst>
              <a:path w="1395729" h="459104" extrusionOk="0">
                <a:moveTo>
                  <a:pt x="614311" y="422389"/>
                </a:moveTo>
                <a:lnTo>
                  <a:pt x="614260" y="414324"/>
                </a:lnTo>
                <a:lnTo>
                  <a:pt x="533831" y="18300"/>
                </a:lnTo>
                <a:lnTo>
                  <a:pt x="532269" y="9690"/>
                </a:lnTo>
                <a:lnTo>
                  <a:pt x="524649" y="4064"/>
                </a:lnTo>
                <a:lnTo>
                  <a:pt x="515950" y="3594"/>
                </a:lnTo>
                <a:lnTo>
                  <a:pt x="17818" y="0"/>
                </a:lnTo>
                <a:lnTo>
                  <a:pt x="10020" y="1841"/>
                </a:lnTo>
                <a:lnTo>
                  <a:pt x="3937" y="6743"/>
                </a:lnTo>
                <a:lnTo>
                  <a:pt x="342" y="13728"/>
                </a:lnTo>
                <a:lnTo>
                  <a:pt x="0" y="21818"/>
                </a:lnTo>
                <a:lnTo>
                  <a:pt x="82511" y="443268"/>
                </a:lnTo>
                <a:lnTo>
                  <a:pt x="84035" y="451942"/>
                </a:lnTo>
                <a:lnTo>
                  <a:pt x="92189" y="458520"/>
                </a:lnTo>
                <a:lnTo>
                  <a:pt x="101358" y="458050"/>
                </a:lnTo>
                <a:lnTo>
                  <a:pt x="597471" y="436156"/>
                </a:lnTo>
                <a:lnTo>
                  <a:pt x="605193" y="434111"/>
                </a:lnTo>
                <a:lnTo>
                  <a:pt x="611047" y="429260"/>
                </a:lnTo>
                <a:lnTo>
                  <a:pt x="614311" y="422389"/>
                </a:lnTo>
                <a:close/>
              </a:path>
              <a:path w="1395729" h="459104" extrusionOk="0">
                <a:moveTo>
                  <a:pt x="1395628" y="409790"/>
                </a:moveTo>
                <a:lnTo>
                  <a:pt x="1394129" y="401650"/>
                </a:lnTo>
                <a:lnTo>
                  <a:pt x="1312125" y="13690"/>
                </a:lnTo>
                <a:lnTo>
                  <a:pt x="1311109" y="7658"/>
                </a:lnTo>
                <a:lnTo>
                  <a:pt x="1305471" y="3594"/>
                </a:lnTo>
                <a:lnTo>
                  <a:pt x="580136" y="0"/>
                </a:lnTo>
                <a:lnTo>
                  <a:pt x="574014" y="7658"/>
                </a:lnTo>
                <a:lnTo>
                  <a:pt x="576059" y="15722"/>
                </a:lnTo>
                <a:lnTo>
                  <a:pt x="657580" y="418401"/>
                </a:lnTo>
                <a:lnTo>
                  <a:pt x="658596" y="424497"/>
                </a:lnTo>
                <a:lnTo>
                  <a:pt x="664171" y="429107"/>
                </a:lnTo>
                <a:lnTo>
                  <a:pt x="670293" y="428561"/>
                </a:lnTo>
                <a:lnTo>
                  <a:pt x="1381417" y="417385"/>
                </a:lnTo>
                <a:lnTo>
                  <a:pt x="1389507" y="417385"/>
                </a:lnTo>
                <a:lnTo>
                  <a:pt x="1395628" y="409790"/>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8" name="Google Shape;138;p2"/>
          <p:cNvPicPr preferRelativeResize="0"/>
          <p:nvPr/>
        </p:nvPicPr>
        <p:blipFill rotWithShape="1">
          <a:blip r:embed="rId6">
            <a:alphaModFix/>
          </a:blip>
          <a:srcRect/>
          <a:stretch/>
        </p:blipFill>
        <p:spPr>
          <a:xfrm>
            <a:off x="3033668" y="6764628"/>
            <a:ext cx="433990" cy="248341"/>
          </a:xfrm>
          <a:prstGeom prst="rect">
            <a:avLst/>
          </a:prstGeom>
          <a:noFill/>
          <a:ln>
            <a:noFill/>
          </a:ln>
        </p:spPr>
      </p:pic>
      <p:sp>
        <p:nvSpPr>
          <p:cNvPr id="139" name="Google Shape;139;p2"/>
          <p:cNvSpPr/>
          <p:nvPr/>
        </p:nvSpPr>
        <p:spPr>
          <a:xfrm>
            <a:off x="2027676" y="6788486"/>
            <a:ext cx="821055" cy="284480"/>
          </a:xfrm>
          <a:custGeom>
            <a:avLst/>
            <a:gdLst/>
            <a:ahLst/>
            <a:cxnLst/>
            <a:rect l="l" t="t" r="r" b="b"/>
            <a:pathLst>
              <a:path w="821055" h="284479" extrusionOk="0">
                <a:moveTo>
                  <a:pt x="756393" y="0"/>
                </a:moveTo>
                <a:lnTo>
                  <a:pt x="752314" y="0"/>
                </a:lnTo>
                <a:lnTo>
                  <a:pt x="8145" y="35583"/>
                </a:lnTo>
                <a:lnTo>
                  <a:pt x="3562" y="35583"/>
                </a:lnTo>
                <a:lnTo>
                  <a:pt x="0" y="40125"/>
                </a:lnTo>
                <a:lnTo>
                  <a:pt x="509" y="44734"/>
                </a:lnTo>
                <a:lnTo>
                  <a:pt x="32085" y="280807"/>
                </a:lnTo>
                <a:lnTo>
                  <a:pt x="35654" y="283857"/>
                </a:lnTo>
                <a:lnTo>
                  <a:pt x="39727" y="283383"/>
                </a:lnTo>
                <a:lnTo>
                  <a:pt x="811943" y="243258"/>
                </a:lnTo>
                <a:lnTo>
                  <a:pt x="817042" y="242715"/>
                </a:lnTo>
                <a:lnTo>
                  <a:pt x="820577" y="238174"/>
                </a:lnTo>
                <a:lnTo>
                  <a:pt x="819082" y="233565"/>
                </a:lnTo>
                <a:lnTo>
                  <a:pt x="759997" y="6100"/>
                </a:lnTo>
                <a:lnTo>
                  <a:pt x="759453" y="2575"/>
                </a:lnTo>
                <a:lnTo>
                  <a:pt x="756393" y="0"/>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0" name="Google Shape;140;p2"/>
          <p:cNvPicPr preferRelativeResize="0"/>
          <p:nvPr/>
        </p:nvPicPr>
        <p:blipFill rotWithShape="1">
          <a:blip r:embed="rId7">
            <a:alphaModFix/>
          </a:blip>
          <a:srcRect/>
          <a:stretch/>
        </p:blipFill>
        <p:spPr>
          <a:xfrm>
            <a:off x="2056709" y="6833221"/>
            <a:ext cx="252133" cy="215265"/>
          </a:xfrm>
          <a:prstGeom prst="rect">
            <a:avLst/>
          </a:prstGeom>
          <a:noFill/>
          <a:ln>
            <a:noFill/>
          </a:ln>
        </p:spPr>
      </p:pic>
      <p:pic>
        <p:nvPicPr>
          <p:cNvPr id="141" name="Google Shape;141;p2"/>
          <p:cNvPicPr preferRelativeResize="0"/>
          <p:nvPr/>
        </p:nvPicPr>
        <p:blipFill rotWithShape="1">
          <a:blip r:embed="rId8">
            <a:alphaModFix/>
          </a:blip>
          <a:srcRect/>
          <a:stretch/>
        </p:blipFill>
        <p:spPr>
          <a:xfrm>
            <a:off x="2803448" y="6341147"/>
            <a:ext cx="300523" cy="350890"/>
          </a:xfrm>
          <a:prstGeom prst="rect">
            <a:avLst/>
          </a:prstGeom>
          <a:noFill/>
          <a:ln>
            <a:noFill/>
          </a:ln>
        </p:spPr>
      </p:pic>
      <p:sp>
        <p:nvSpPr>
          <p:cNvPr id="142" name="Google Shape;142;p2"/>
          <p:cNvSpPr/>
          <p:nvPr/>
        </p:nvSpPr>
        <p:spPr>
          <a:xfrm>
            <a:off x="3081528" y="6366573"/>
            <a:ext cx="412115" cy="288290"/>
          </a:xfrm>
          <a:custGeom>
            <a:avLst/>
            <a:gdLst/>
            <a:ahLst/>
            <a:cxnLst/>
            <a:rect l="l" t="t" r="r" b="b"/>
            <a:pathLst>
              <a:path w="412114" h="288290" extrusionOk="0">
                <a:moveTo>
                  <a:pt x="181876" y="235597"/>
                </a:moveTo>
                <a:lnTo>
                  <a:pt x="174739" y="221907"/>
                </a:lnTo>
                <a:lnTo>
                  <a:pt x="175755" y="211734"/>
                </a:lnTo>
                <a:lnTo>
                  <a:pt x="165557" y="207670"/>
                </a:lnTo>
                <a:lnTo>
                  <a:pt x="154343" y="222377"/>
                </a:lnTo>
                <a:lnTo>
                  <a:pt x="162496" y="229501"/>
                </a:lnTo>
                <a:lnTo>
                  <a:pt x="157949" y="234035"/>
                </a:lnTo>
                <a:lnTo>
                  <a:pt x="156921" y="243725"/>
                </a:lnTo>
                <a:lnTo>
                  <a:pt x="163525" y="261010"/>
                </a:lnTo>
                <a:lnTo>
                  <a:pt x="166573" y="247256"/>
                </a:lnTo>
                <a:lnTo>
                  <a:pt x="181876" y="235597"/>
                </a:lnTo>
                <a:close/>
              </a:path>
              <a:path w="412114" h="288290" extrusionOk="0">
                <a:moveTo>
                  <a:pt x="304596" y="201574"/>
                </a:moveTo>
                <a:lnTo>
                  <a:pt x="299021" y="185305"/>
                </a:lnTo>
                <a:lnTo>
                  <a:pt x="286791" y="182257"/>
                </a:lnTo>
                <a:lnTo>
                  <a:pt x="275094" y="173101"/>
                </a:lnTo>
                <a:lnTo>
                  <a:pt x="287261" y="188353"/>
                </a:lnTo>
                <a:lnTo>
                  <a:pt x="295427" y="200558"/>
                </a:lnTo>
                <a:lnTo>
                  <a:pt x="304596" y="201574"/>
                </a:lnTo>
                <a:close/>
              </a:path>
              <a:path w="412114" h="288290" extrusionOk="0">
                <a:moveTo>
                  <a:pt x="330581" y="184289"/>
                </a:moveTo>
                <a:lnTo>
                  <a:pt x="328053" y="180759"/>
                </a:lnTo>
                <a:lnTo>
                  <a:pt x="329082" y="174663"/>
                </a:lnTo>
                <a:lnTo>
                  <a:pt x="325005" y="169100"/>
                </a:lnTo>
                <a:lnTo>
                  <a:pt x="319354" y="172161"/>
                </a:lnTo>
                <a:lnTo>
                  <a:pt x="317322" y="176695"/>
                </a:lnTo>
                <a:lnTo>
                  <a:pt x="313778" y="176695"/>
                </a:lnTo>
                <a:lnTo>
                  <a:pt x="312280" y="182257"/>
                </a:lnTo>
                <a:lnTo>
                  <a:pt x="307657" y="184289"/>
                </a:lnTo>
                <a:lnTo>
                  <a:pt x="307657" y="185851"/>
                </a:lnTo>
                <a:lnTo>
                  <a:pt x="311264" y="194995"/>
                </a:lnTo>
                <a:lnTo>
                  <a:pt x="322414" y="194995"/>
                </a:lnTo>
                <a:lnTo>
                  <a:pt x="327520" y="190385"/>
                </a:lnTo>
                <a:lnTo>
                  <a:pt x="330581" y="184289"/>
                </a:lnTo>
                <a:close/>
              </a:path>
              <a:path w="412114" h="288290" extrusionOk="0">
                <a:moveTo>
                  <a:pt x="373405" y="20802"/>
                </a:moveTo>
                <a:lnTo>
                  <a:pt x="366712" y="18770"/>
                </a:lnTo>
                <a:lnTo>
                  <a:pt x="353301" y="14706"/>
                </a:lnTo>
                <a:lnTo>
                  <a:pt x="349948" y="13690"/>
                </a:lnTo>
                <a:lnTo>
                  <a:pt x="330581" y="13208"/>
                </a:lnTo>
                <a:lnTo>
                  <a:pt x="330174" y="12674"/>
                </a:lnTo>
                <a:lnTo>
                  <a:pt x="325005" y="5549"/>
                </a:lnTo>
                <a:lnTo>
                  <a:pt x="325005" y="4533"/>
                </a:lnTo>
                <a:lnTo>
                  <a:pt x="318338" y="10642"/>
                </a:lnTo>
                <a:lnTo>
                  <a:pt x="298005" y="12674"/>
                </a:lnTo>
                <a:lnTo>
                  <a:pt x="303110" y="9626"/>
                </a:lnTo>
                <a:lnTo>
                  <a:pt x="267957" y="6565"/>
                </a:lnTo>
                <a:lnTo>
                  <a:pt x="267195" y="6096"/>
                </a:lnTo>
                <a:lnTo>
                  <a:pt x="258229" y="469"/>
                </a:lnTo>
                <a:lnTo>
                  <a:pt x="247561" y="6096"/>
                </a:lnTo>
                <a:lnTo>
                  <a:pt x="208330" y="4533"/>
                </a:lnTo>
                <a:lnTo>
                  <a:pt x="196634" y="0"/>
                </a:lnTo>
                <a:lnTo>
                  <a:pt x="159435" y="5549"/>
                </a:lnTo>
                <a:lnTo>
                  <a:pt x="149783" y="14706"/>
                </a:lnTo>
                <a:lnTo>
                  <a:pt x="135978" y="9626"/>
                </a:lnTo>
                <a:lnTo>
                  <a:pt x="130403" y="18770"/>
                </a:lnTo>
                <a:lnTo>
                  <a:pt x="115658" y="17284"/>
                </a:lnTo>
                <a:lnTo>
                  <a:pt x="102400" y="23317"/>
                </a:lnTo>
                <a:lnTo>
                  <a:pt x="92202" y="15252"/>
                </a:lnTo>
                <a:lnTo>
                  <a:pt x="100901" y="11658"/>
                </a:lnTo>
                <a:lnTo>
                  <a:pt x="68808" y="6565"/>
                </a:lnTo>
                <a:lnTo>
                  <a:pt x="67246" y="12192"/>
                </a:lnTo>
                <a:lnTo>
                  <a:pt x="51473" y="22834"/>
                </a:lnTo>
                <a:lnTo>
                  <a:pt x="52959" y="30429"/>
                </a:lnTo>
                <a:lnTo>
                  <a:pt x="47383" y="34493"/>
                </a:lnTo>
                <a:lnTo>
                  <a:pt x="63703" y="42151"/>
                </a:lnTo>
                <a:lnTo>
                  <a:pt x="70853" y="38087"/>
                </a:lnTo>
                <a:lnTo>
                  <a:pt x="70307" y="28943"/>
                </a:lnTo>
                <a:lnTo>
                  <a:pt x="76898" y="24866"/>
                </a:lnTo>
                <a:lnTo>
                  <a:pt x="78943" y="34023"/>
                </a:lnTo>
                <a:lnTo>
                  <a:pt x="87642" y="33477"/>
                </a:lnTo>
                <a:lnTo>
                  <a:pt x="78460" y="43649"/>
                </a:lnTo>
                <a:lnTo>
                  <a:pt x="51943" y="46228"/>
                </a:lnTo>
                <a:lnTo>
                  <a:pt x="48882" y="55308"/>
                </a:lnTo>
                <a:lnTo>
                  <a:pt x="41275" y="54825"/>
                </a:lnTo>
                <a:lnTo>
                  <a:pt x="30594" y="62966"/>
                </a:lnTo>
                <a:lnTo>
                  <a:pt x="32092" y="72593"/>
                </a:lnTo>
                <a:lnTo>
                  <a:pt x="12712" y="77673"/>
                </a:lnTo>
                <a:lnTo>
                  <a:pt x="15303" y="92379"/>
                </a:lnTo>
                <a:lnTo>
                  <a:pt x="35699" y="88315"/>
                </a:lnTo>
                <a:lnTo>
                  <a:pt x="55549" y="74142"/>
                </a:lnTo>
                <a:lnTo>
                  <a:pt x="72339" y="79235"/>
                </a:lnTo>
                <a:lnTo>
                  <a:pt x="69494" y="74142"/>
                </a:lnTo>
                <a:lnTo>
                  <a:pt x="65201" y="66484"/>
                </a:lnTo>
                <a:lnTo>
                  <a:pt x="85598" y="86283"/>
                </a:lnTo>
                <a:lnTo>
                  <a:pt x="92202" y="77673"/>
                </a:lnTo>
                <a:lnTo>
                  <a:pt x="105930" y="89877"/>
                </a:lnTo>
                <a:lnTo>
                  <a:pt x="120751" y="89877"/>
                </a:lnTo>
                <a:lnTo>
                  <a:pt x="121234" y="103085"/>
                </a:lnTo>
                <a:lnTo>
                  <a:pt x="105930" y="105600"/>
                </a:lnTo>
                <a:lnTo>
                  <a:pt x="89141" y="98005"/>
                </a:lnTo>
                <a:lnTo>
                  <a:pt x="89141" y="108648"/>
                </a:lnTo>
                <a:lnTo>
                  <a:pt x="70853" y="100507"/>
                </a:lnTo>
                <a:lnTo>
                  <a:pt x="61671" y="94411"/>
                </a:lnTo>
                <a:lnTo>
                  <a:pt x="70853" y="85801"/>
                </a:lnTo>
                <a:lnTo>
                  <a:pt x="35153" y="94411"/>
                </a:lnTo>
                <a:lnTo>
                  <a:pt x="17335" y="100037"/>
                </a:lnTo>
                <a:lnTo>
                  <a:pt x="13728" y="110210"/>
                </a:lnTo>
                <a:lnTo>
                  <a:pt x="0" y="125933"/>
                </a:lnTo>
                <a:lnTo>
                  <a:pt x="5105" y="126949"/>
                </a:lnTo>
                <a:lnTo>
                  <a:pt x="11214" y="153860"/>
                </a:lnTo>
                <a:lnTo>
                  <a:pt x="18834" y="170599"/>
                </a:lnTo>
                <a:lnTo>
                  <a:pt x="68808" y="178181"/>
                </a:lnTo>
                <a:lnTo>
                  <a:pt x="83019" y="205638"/>
                </a:lnTo>
                <a:lnTo>
                  <a:pt x="75399" y="215265"/>
                </a:lnTo>
                <a:lnTo>
                  <a:pt x="86080" y="240677"/>
                </a:lnTo>
                <a:lnTo>
                  <a:pt x="90703" y="258432"/>
                </a:lnTo>
                <a:lnTo>
                  <a:pt x="98310" y="266026"/>
                </a:lnTo>
                <a:lnTo>
                  <a:pt x="102870" y="275717"/>
                </a:lnTo>
                <a:lnTo>
                  <a:pt x="120751" y="271106"/>
                </a:lnTo>
                <a:lnTo>
                  <a:pt x="119189" y="267589"/>
                </a:lnTo>
                <a:lnTo>
                  <a:pt x="125857" y="267589"/>
                </a:lnTo>
                <a:lnTo>
                  <a:pt x="139039" y="248272"/>
                </a:lnTo>
                <a:lnTo>
                  <a:pt x="135978" y="236613"/>
                </a:lnTo>
                <a:lnTo>
                  <a:pt x="146723" y="225425"/>
                </a:lnTo>
                <a:lnTo>
                  <a:pt x="144145" y="205638"/>
                </a:lnTo>
                <a:lnTo>
                  <a:pt x="137541" y="193433"/>
                </a:lnTo>
                <a:lnTo>
                  <a:pt x="157949" y="176695"/>
                </a:lnTo>
                <a:lnTo>
                  <a:pt x="164541" y="157924"/>
                </a:lnTo>
                <a:lnTo>
                  <a:pt x="146723" y="157924"/>
                </a:lnTo>
                <a:lnTo>
                  <a:pt x="133946" y="142671"/>
                </a:lnTo>
                <a:lnTo>
                  <a:pt x="129933" y="129997"/>
                </a:lnTo>
                <a:lnTo>
                  <a:pt x="125310" y="128981"/>
                </a:lnTo>
                <a:lnTo>
                  <a:pt x="114630" y="110680"/>
                </a:lnTo>
                <a:lnTo>
                  <a:pt x="132448" y="119824"/>
                </a:lnTo>
                <a:lnTo>
                  <a:pt x="133946" y="128981"/>
                </a:lnTo>
                <a:lnTo>
                  <a:pt x="153327" y="149250"/>
                </a:lnTo>
                <a:lnTo>
                  <a:pt x="169100" y="140157"/>
                </a:lnTo>
                <a:lnTo>
                  <a:pt x="182359" y="128435"/>
                </a:lnTo>
                <a:lnTo>
                  <a:pt x="171754" y="121869"/>
                </a:lnTo>
                <a:lnTo>
                  <a:pt x="170116" y="120840"/>
                </a:lnTo>
                <a:lnTo>
                  <a:pt x="157403" y="121869"/>
                </a:lnTo>
                <a:lnTo>
                  <a:pt x="153314" y="110680"/>
                </a:lnTo>
                <a:lnTo>
                  <a:pt x="152565" y="108648"/>
                </a:lnTo>
                <a:lnTo>
                  <a:pt x="151460" y="105600"/>
                </a:lnTo>
                <a:lnTo>
                  <a:pt x="151282" y="105117"/>
                </a:lnTo>
                <a:lnTo>
                  <a:pt x="160464" y="111226"/>
                </a:lnTo>
                <a:lnTo>
                  <a:pt x="174193" y="116243"/>
                </a:lnTo>
                <a:lnTo>
                  <a:pt x="201193" y="127419"/>
                </a:lnTo>
                <a:lnTo>
                  <a:pt x="206286" y="135559"/>
                </a:lnTo>
                <a:lnTo>
                  <a:pt x="213423" y="133045"/>
                </a:lnTo>
                <a:lnTo>
                  <a:pt x="221107" y="158394"/>
                </a:lnTo>
                <a:lnTo>
                  <a:pt x="229196" y="171132"/>
                </a:lnTo>
                <a:lnTo>
                  <a:pt x="237363" y="163004"/>
                </a:lnTo>
                <a:lnTo>
                  <a:pt x="238379" y="139623"/>
                </a:lnTo>
                <a:lnTo>
                  <a:pt x="244132" y="133045"/>
                </a:lnTo>
                <a:lnTo>
                  <a:pt x="248577" y="127965"/>
                </a:lnTo>
                <a:lnTo>
                  <a:pt x="264350" y="134543"/>
                </a:lnTo>
                <a:lnTo>
                  <a:pt x="274078" y="145173"/>
                </a:lnTo>
                <a:lnTo>
                  <a:pt x="269455" y="152831"/>
                </a:lnTo>
                <a:lnTo>
                  <a:pt x="280670" y="166535"/>
                </a:lnTo>
                <a:lnTo>
                  <a:pt x="281216" y="157378"/>
                </a:lnTo>
                <a:lnTo>
                  <a:pt x="288823" y="156908"/>
                </a:lnTo>
                <a:lnTo>
                  <a:pt x="295427" y="163474"/>
                </a:lnTo>
                <a:lnTo>
                  <a:pt x="307657" y="160426"/>
                </a:lnTo>
                <a:lnTo>
                  <a:pt x="307657" y="156908"/>
                </a:lnTo>
                <a:lnTo>
                  <a:pt x="307657" y="150799"/>
                </a:lnTo>
                <a:lnTo>
                  <a:pt x="292912" y="142201"/>
                </a:lnTo>
                <a:lnTo>
                  <a:pt x="287261" y="131013"/>
                </a:lnTo>
                <a:lnTo>
                  <a:pt x="296989" y="130467"/>
                </a:lnTo>
                <a:lnTo>
                  <a:pt x="304126" y="141655"/>
                </a:lnTo>
                <a:lnTo>
                  <a:pt x="305562" y="130467"/>
                </a:lnTo>
                <a:lnTo>
                  <a:pt x="305625" y="129997"/>
                </a:lnTo>
                <a:lnTo>
                  <a:pt x="309118" y="127965"/>
                </a:lnTo>
                <a:lnTo>
                  <a:pt x="315277" y="124371"/>
                </a:lnTo>
                <a:lnTo>
                  <a:pt x="321398" y="114744"/>
                </a:lnTo>
                <a:lnTo>
                  <a:pt x="313080" y="105117"/>
                </a:lnTo>
                <a:lnTo>
                  <a:pt x="308686" y="100037"/>
                </a:lnTo>
                <a:lnTo>
                  <a:pt x="308686" y="99021"/>
                </a:lnTo>
                <a:lnTo>
                  <a:pt x="307187" y="90347"/>
                </a:lnTo>
                <a:lnTo>
                  <a:pt x="296989" y="84785"/>
                </a:lnTo>
                <a:lnTo>
                  <a:pt x="306171" y="78219"/>
                </a:lnTo>
                <a:lnTo>
                  <a:pt x="310718" y="85267"/>
                </a:lnTo>
                <a:lnTo>
                  <a:pt x="325005" y="91909"/>
                </a:lnTo>
                <a:lnTo>
                  <a:pt x="316293" y="80251"/>
                </a:lnTo>
                <a:lnTo>
                  <a:pt x="318084" y="78219"/>
                </a:lnTo>
                <a:lnTo>
                  <a:pt x="318566" y="77673"/>
                </a:lnTo>
                <a:lnTo>
                  <a:pt x="327037" y="68046"/>
                </a:lnTo>
                <a:lnTo>
                  <a:pt x="326542" y="66484"/>
                </a:lnTo>
                <a:lnTo>
                  <a:pt x="322986" y="55308"/>
                </a:lnTo>
                <a:lnTo>
                  <a:pt x="321398" y="50292"/>
                </a:lnTo>
                <a:lnTo>
                  <a:pt x="306171" y="47713"/>
                </a:lnTo>
                <a:lnTo>
                  <a:pt x="303110" y="36055"/>
                </a:lnTo>
                <a:lnTo>
                  <a:pt x="329552" y="37071"/>
                </a:lnTo>
                <a:lnTo>
                  <a:pt x="329374" y="36055"/>
                </a:lnTo>
                <a:lnTo>
                  <a:pt x="328930" y="33477"/>
                </a:lnTo>
                <a:lnTo>
                  <a:pt x="328053" y="28397"/>
                </a:lnTo>
                <a:lnTo>
                  <a:pt x="338264" y="26911"/>
                </a:lnTo>
                <a:lnTo>
                  <a:pt x="343357" y="42151"/>
                </a:lnTo>
                <a:lnTo>
                  <a:pt x="359130" y="56324"/>
                </a:lnTo>
                <a:lnTo>
                  <a:pt x="355523" y="35039"/>
                </a:lnTo>
                <a:lnTo>
                  <a:pt x="365252" y="28397"/>
                </a:lnTo>
                <a:lnTo>
                  <a:pt x="363613" y="26911"/>
                </a:lnTo>
                <a:lnTo>
                  <a:pt x="361365" y="24866"/>
                </a:lnTo>
                <a:lnTo>
                  <a:pt x="359651" y="23317"/>
                </a:lnTo>
                <a:lnTo>
                  <a:pt x="359130" y="22834"/>
                </a:lnTo>
                <a:lnTo>
                  <a:pt x="373405" y="20802"/>
                </a:lnTo>
                <a:close/>
              </a:path>
              <a:path w="412114" h="288290" extrusionOk="0">
                <a:moveTo>
                  <a:pt x="409041" y="262509"/>
                </a:moveTo>
                <a:lnTo>
                  <a:pt x="408012" y="249834"/>
                </a:lnTo>
                <a:lnTo>
                  <a:pt x="396328" y="236613"/>
                </a:lnTo>
                <a:lnTo>
                  <a:pt x="394601" y="231051"/>
                </a:lnTo>
                <a:lnTo>
                  <a:pt x="394284" y="230035"/>
                </a:lnTo>
                <a:lnTo>
                  <a:pt x="393852" y="228003"/>
                </a:lnTo>
                <a:lnTo>
                  <a:pt x="393738" y="224955"/>
                </a:lnTo>
                <a:lnTo>
                  <a:pt x="387146" y="217297"/>
                </a:lnTo>
                <a:lnTo>
                  <a:pt x="386130" y="230517"/>
                </a:lnTo>
                <a:lnTo>
                  <a:pt x="378447" y="231051"/>
                </a:lnTo>
                <a:lnTo>
                  <a:pt x="372872" y="228003"/>
                </a:lnTo>
                <a:lnTo>
                  <a:pt x="372808" y="227457"/>
                </a:lnTo>
                <a:lnTo>
                  <a:pt x="372389" y="223939"/>
                </a:lnTo>
                <a:lnTo>
                  <a:pt x="369328" y="218313"/>
                </a:lnTo>
                <a:lnTo>
                  <a:pt x="360629" y="222377"/>
                </a:lnTo>
                <a:lnTo>
                  <a:pt x="362191" y="227457"/>
                </a:lnTo>
                <a:lnTo>
                  <a:pt x="354507" y="225971"/>
                </a:lnTo>
                <a:lnTo>
                  <a:pt x="353491" y="221361"/>
                </a:lnTo>
                <a:lnTo>
                  <a:pt x="346354" y="229019"/>
                </a:lnTo>
                <a:lnTo>
                  <a:pt x="343839" y="232067"/>
                </a:lnTo>
                <a:lnTo>
                  <a:pt x="341312" y="232067"/>
                </a:lnTo>
                <a:lnTo>
                  <a:pt x="333159" y="241147"/>
                </a:lnTo>
                <a:lnTo>
                  <a:pt x="322414" y="244208"/>
                </a:lnTo>
                <a:lnTo>
                  <a:pt x="319900" y="255384"/>
                </a:lnTo>
                <a:lnTo>
                  <a:pt x="323430" y="263042"/>
                </a:lnTo>
                <a:lnTo>
                  <a:pt x="322414" y="274167"/>
                </a:lnTo>
                <a:lnTo>
                  <a:pt x="339280" y="273685"/>
                </a:lnTo>
                <a:lnTo>
                  <a:pt x="347916" y="269074"/>
                </a:lnTo>
                <a:lnTo>
                  <a:pt x="353009" y="271106"/>
                </a:lnTo>
                <a:lnTo>
                  <a:pt x="358800" y="269074"/>
                </a:lnTo>
                <a:lnTo>
                  <a:pt x="360146" y="268605"/>
                </a:lnTo>
                <a:lnTo>
                  <a:pt x="363689" y="276199"/>
                </a:lnTo>
                <a:lnTo>
                  <a:pt x="372872" y="272122"/>
                </a:lnTo>
                <a:lnTo>
                  <a:pt x="372389" y="282295"/>
                </a:lnTo>
                <a:lnTo>
                  <a:pt x="378447" y="287921"/>
                </a:lnTo>
                <a:lnTo>
                  <a:pt x="386130" y="287921"/>
                </a:lnTo>
                <a:lnTo>
                  <a:pt x="395300" y="278231"/>
                </a:lnTo>
                <a:lnTo>
                  <a:pt x="400405" y="278231"/>
                </a:lnTo>
                <a:lnTo>
                  <a:pt x="403758" y="272122"/>
                </a:lnTo>
                <a:lnTo>
                  <a:pt x="405688" y="268605"/>
                </a:lnTo>
                <a:lnTo>
                  <a:pt x="409041" y="262509"/>
                </a:lnTo>
                <a:close/>
              </a:path>
              <a:path w="412114" h="288290" extrusionOk="0">
                <a:moveTo>
                  <a:pt x="411556" y="214782"/>
                </a:moveTo>
                <a:lnTo>
                  <a:pt x="399859" y="205638"/>
                </a:lnTo>
                <a:lnTo>
                  <a:pt x="393268" y="198043"/>
                </a:lnTo>
                <a:lnTo>
                  <a:pt x="375920" y="190385"/>
                </a:lnTo>
                <a:lnTo>
                  <a:pt x="375386" y="196481"/>
                </a:lnTo>
                <a:lnTo>
                  <a:pt x="370344" y="194995"/>
                </a:lnTo>
                <a:lnTo>
                  <a:pt x="367296" y="189369"/>
                </a:lnTo>
                <a:lnTo>
                  <a:pt x="361175" y="185851"/>
                </a:lnTo>
                <a:lnTo>
                  <a:pt x="363207" y="197027"/>
                </a:lnTo>
                <a:lnTo>
                  <a:pt x="369811" y="196011"/>
                </a:lnTo>
                <a:lnTo>
                  <a:pt x="378447" y="200558"/>
                </a:lnTo>
                <a:lnTo>
                  <a:pt x="384556" y="208140"/>
                </a:lnTo>
                <a:lnTo>
                  <a:pt x="388645" y="210185"/>
                </a:lnTo>
                <a:lnTo>
                  <a:pt x="394754" y="207124"/>
                </a:lnTo>
                <a:lnTo>
                  <a:pt x="404418" y="214782"/>
                </a:lnTo>
                <a:lnTo>
                  <a:pt x="411556" y="214782"/>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p:cNvSpPr/>
          <p:nvPr/>
        </p:nvSpPr>
        <p:spPr>
          <a:xfrm>
            <a:off x="3004635" y="6480296"/>
            <a:ext cx="50165" cy="83820"/>
          </a:xfrm>
          <a:custGeom>
            <a:avLst/>
            <a:gdLst/>
            <a:ahLst/>
            <a:cxnLst/>
            <a:rect l="l" t="t" r="r" b="b"/>
            <a:pathLst>
              <a:path w="50164" h="83820" extrusionOk="0">
                <a:moveTo>
                  <a:pt x="24952" y="0"/>
                </a:moveTo>
                <a:lnTo>
                  <a:pt x="15259" y="1961"/>
                </a:lnTo>
                <a:lnTo>
                  <a:pt x="7326" y="7303"/>
                </a:lnTo>
                <a:lnTo>
                  <a:pt x="1967" y="15212"/>
                </a:lnTo>
                <a:lnTo>
                  <a:pt x="0" y="24874"/>
                </a:lnTo>
                <a:lnTo>
                  <a:pt x="3898" y="39779"/>
                </a:lnTo>
                <a:lnTo>
                  <a:pt x="12476" y="59221"/>
                </a:lnTo>
                <a:lnTo>
                  <a:pt x="21054" y="76096"/>
                </a:lnTo>
                <a:lnTo>
                  <a:pt x="24952" y="83300"/>
                </a:lnTo>
                <a:lnTo>
                  <a:pt x="28851" y="76096"/>
                </a:lnTo>
                <a:lnTo>
                  <a:pt x="37429" y="59221"/>
                </a:lnTo>
                <a:lnTo>
                  <a:pt x="46006" y="39779"/>
                </a:lnTo>
                <a:lnTo>
                  <a:pt x="49905" y="24874"/>
                </a:lnTo>
                <a:lnTo>
                  <a:pt x="47938" y="15212"/>
                </a:lnTo>
                <a:lnTo>
                  <a:pt x="42579" y="7303"/>
                </a:lnTo>
                <a:lnTo>
                  <a:pt x="34646" y="1961"/>
                </a:lnTo>
                <a:lnTo>
                  <a:pt x="24952"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p:cNvSpPr/>
          <p:nvPr/>
        </p:nvSpPr>
        <p:spPr>
          <a:xfrm>
            <a:off x="3020953" y="6496021"/>
            <a:ext cx="18415" cy="18415"/>
          </a:xfrm>
          <a:custGeom>
            <a:avLst/>
            <a:gdLst/>
            <a:ahLst/>
            <a:cxnLst/>
            <a:rect l="l" t="t" r="r" b="b"/>
            <a:pathLst>
              <a:path w="18414" h="18415" extrusionOk="0">
                <a:moveTo>
                  <a:pt x="14210" y="0"/>
                </a:moveTo>
                <a:lnTo>
                  <a:pt x="4079" y="0"/>
                </a:lnTo>
                <a:lnTo>
                  <a:pt x="0" y="4134"/>
                </a:lnTo>
                <a:lnTo>
                  <a:pt x="0" y="14233"/>
                </a:lnTo>
                <a:lnTo>
                  <a:pt x="4079" y="18300"/>
                </a:lnTo>
                <a:lnTo>
                  <a:pt x="14210" y="18300"/>
                </a:lnTo>
                <a:lnTo>
                  <a:pt x="18289" y="14233"/>
                </a:lnTo>
                <a:lnTo>
                  <a:pt x="18289" y="9150"/>
                </a:lnTo>
                <a:lnTo>
                  <a:pt x="18289" y="4134"/>
                </a:lnTo>
                <a:lnTo>
                  <a:pt x="1421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p:cNvSpPr/>
          <p:nvPr/>
        </p:nvSpPr>
        <p:spPr>
          <a:xfrm>
            <a:off x="3352549" y="6476772"/>
            <a:ext cx="50165" cy="83820"/>
          </a:xfrm>
          <a:custGeom>
            <a:avLst/>
            <a:gdLst/>
            <a:ahLst/>
            <a:cxnLst/>
            <a:rect l="l" t="t" r="r" b="b"/>
            <a:pathLst>
              <a:path w="50164" h="83820" extrusionOk="0">
                <a:moveTo>
                  <a:pt x="24952" y="0"/>
                </a:moveTo>
                <a:lnTo>
                  <a:pt x="15259" y="1951"/>
                </a:lnTo>
                <a:lnTo>
                  <a:pt x="7326" y="7277"/>
                </a:lnTo>
                <a:lnTo>
                  <a:pt x="1967" y="15183"/>
                </a:lnTo>
                <a:lnTo>
                  <a:pt x="0" y="24874"/>
                </a:lnTo>
                <a:lnTo>
                  <a:pt x="3898" y="39769"/>
                </a:lnTo>
                <a:lnTo>
                  <a:pt x="12476" y="59187"/>
                </a:lnTo>
                <a:lnTo>
                  <a:pt x="21054" y="76039"/>
                </a:lnTo>
                <a:lnTo>
                  <a:pt x="24952" y="83232"/>
                </a:lnTo>
                <a:lnTo>
                  <a:pt x="28851" y="76039"/>
                </a:lnTo>
                <a:lnTo>
                  <a:pt x="37429" y="59187"/>
                </a:lnTo>
                <a:lnTo>
                  <a:pt x="46006" y="39769"/>
                </a:lnTo>
                <a:lnTo>
                  <a:pt x="49905" y="24874"/>
                </a:lnTo>
                <a:lnTo>
                  <a:pt x="48014" y="15250"/>
                </a:lnTo>
                <a:lnTo>
                  <a:pt x="42783" y="7455"/>
                </a:lnTo>
                <a:lnTo>
                  <a:pt x="34875" y="2151"/>
                </a:lnTo>
                <a:lnTo>
                  <a:pt x="24952"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p:cNvSpPr/>
          <p:nvPr/>
        </p:nvSpPr>
        <p:spPr>
          <a:xfrm>
            <a:off x="3368799" y="6492971"/>
            <a:ext cx="18415" cy="18415"/>
          </a:xfrm>
          <a:custGeom>
            <a:avLst/>
            <a:gdLst/>
            <a:ahLst/>
            <a:cxnLst/>
            <a:rect l="l" t="t" r="r" b="b"/>
            <a:pathLst>
              <a:path w="18414" h="18415" extrusionOk="0">
                <a:moveTo>
                  <a:pt x="14278" y="0"/>
                </a:moveTo>
                <a:lnTo>
                  <a:pt x="4147" y="0"/>
                </a:lnTo>
                <a:lnTo>
                  <a:pt x="0" y="4134"/>
                </a:lnTo>
                <a:lnTo>
                  <a:pt x="0" y="14233"/>
                </a:lnTo>
                <a:lnTo>
                  <a:pt x="4147" y="18300"/>
                </a:lnTo>
                <a:lnTo>
                  <a:pt x="14278" y="18300"/>
                </a:lnTo>
                <a:lnTo>
                  <a:pt x="18357" y="14233"/>
                </a:lnTo>
                <a:lnTo>
                  <a:pt x="18357" y="9150"/>
                </a:lnTo>
                <a:lnTo>
                  <a:pt x="18357" y="4134"/>
                </a:lnTo>
                <a:lnTo>
                  <a:pt x="1427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2"/>
          <p:cNvSpPr/>
          <p:nvPr/>
        </p:nvSpPr>
        <p:spPr>
          <a:xfrm>
            <a:off x="3177334" y="6331996"/>
            <a:ext cx="50165" cy="83820"/>
          </a:xfrm>
          <a:custGeom>
            <a:avLst/>
            <a:gdLst/>
            <a:ahLst/>
            <a:cxnLst/>
            <a:rect l="l" t="t" r="r" b="b"/>
            <a:pathLst>
              <a:path w="50164" h="83820" extrusionOk="0">
                <a:moveTo>
                  <a:pt x="24952" y="0"/>
                </a:moveTo>
                <a:lnTo>
                  <a:pt x="15231" y="1962"/>
                </a:lnTo>
                <a:lnTo>
                  <a:pt x="7300" y="7311"/>
                </a:lnTo>
                <a:lnTo>
                  <a:pt x="1957" y="15240"/>
                </a:lnTo>
                <a:lnTo>
                  <a:pt x="0" y="24942"/>
                </a:lnTo>
                <a:lnTo>
                  <a:pt x="3898" y="39836"/>
                </a:lnTo>
                <a:lnTo>
                  <a:pt x="12476" y="59255"/>
                </a:lnTo>
                <a:lnTo>
                  <a:pt x="21054" y="76107"/>
                </a:lnTo>
                <a:lnTo>
                  <a:pt x="24952" y="83300"/>
                </a:lnTo>
                <a:lnTo>
                  <a:pt x="28851" y="76107"/>
                </a:lnTo>
                <a:lnTo>
                  <a:pt x="37429" y="59255"/>
                </a:lnTo>
                <a:lnTo>
                  <a:pt x="46006" y="39836"/>
                </a:lnTo>
                <a:lnTo>
                  <a:pt x="49905" y="24942"/>
                </a:lnTo>
                <a:lnTo>
                  <a:pt x="47938" y="15240"/>
                </a:lnTo>
                <a:lnTo>
                  <a:pt x="42579" y="7311"/>
                </a:lnTo>
                <a:lnTo>
                  <a:pt x="34646" y="1962"/>
                </a:lnTo>
                <a:lnTo>
                  <a:pt x="24952"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2"/>
          <p:cNvSpPr/>
          <p:nvPr/>
        </p:nvSpPr>
        <p:spPr>
          <a:xfrm>
            <a:off x="3193108" y="6347789"/>
            <a:ext cx="18415" cy="18415"/>
          </a:xfrm>
          <a:custGeom>
            <a:avLst/>
            <a:gdLst/>
            <a:ahLst/>
            <a:cxnLst/>
            <a:rect l="l" t="t" r="r" b="b"/>
            <a:pathLst>
              <a:path w="18414" h="18414" extrusionOk="0">
                <a:moveTo>
                  <a:pt x="14210" y="0"/>
                </a:moveTo>
                <a:lnTo>
                  <a:pt x="4079" y="0"/>
                </a:lnTo>
                <a:lnTo>
                  <a:pt x="0" y="4066"/>
                </a:lnTo>
                <a:lnTo>
                  <a:pt x="0" y="14165"/>
                </a:lnTo>
                <a:lnTo>
                  <a:pt x="4079" y="18232"/>
                </a:lnTo>
                <a:lnTo>
                  <a:pt x="14210" y="18232"/>
                </a:lnTo>
                <a:lnTo>
                  <a:pt x="18357" y="14165"/>
                </a:lnTo>
                <a:lnTo>
                  <a:pt x="18357" y="9150"/>
                </a:lnTo>
                <a:lnTo>
                  <a:pt x="18357" y="4066"/>
                </a:lnTo>
                <a:lnTo>
                  <a:pt x="1421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2"/>
          <p:cNvSpPr/>
          <p:nvPr/>
        </p:nvSpPr>
        <p:spPr>
          <a:xfrm>
            <a:off x="3427407" y="6785436"/>
            <a:ext cx="288290" cy="415290"/>
          </a:xfrm>
          <a:custGeom>
            <a:avLst/>
            <a:gdLst/>
            <a:ahLst/>
            <a:cxnLst/>
            <a:rect l="l" t="t" r="r" b="b"/>
            <a:pathLst>
              <a:path w="288289" h="415290" extrusionOk="0">
                <a:moveTo>
                  <a:pt x="140606" y="0"/>
                </a:moveTo>
                <a:lnTo>
                  <a:pt x="99102" y="5010"/>
                </a:lnTo>
                <a:lnTo>
                  <a:pt x="49315" y="41108"/>
                </a:lnTo>
                <a:lnTo>
                  <a:pt x="41545" y="56693"/>
                </a:lnTo>
                <a:lnTo>
                  <a:pt x="39469" y="65025"/>
                </a:lnTo>
                <a:lnTo>
                  <a:pt x="36628" y="74513"/>
                </a:lnTo>
                <a:lnTo>
                  <a:pt x="33111" y="84859"/>
                </a:lnTo>
                <a:lnTo>
                  <a:pt x="21197" y="116565"/>
                </a:lnTo>
                <a:lnTo>
                  <a:pt x="9289" y="147529"/>
                </a:lnTo>
                <a:lnTo>
                  <a:pt x="1014" y="171642"/>
                </a:lnTo>
                <a:lnTo>
                  <a:pt x="0" y="182799"/>
                </a:lnTo>
                <a:lnTo>
                  <a:pt x="7314" y="185220"/>
                </a:lnTo>
                <a:lnTo>
                  <a:pt x="16445" y="186052"/>
                </a:lnTo>
                <a:lnTo>
                  <a:pt x="24237" y="186021"/>
                </a:lnTo>
                <a:lnTo>
                  <a:pt x="27536" y="185849"/>
                </a:lnTo>
                <a:lnTo>
                  <a:pt x="26304" y="190638"/>
                </a:lnTo>
                <a:lnTo>
                  <a:pt x="24205" y="205098"/>
                </a:lnTo>
                <a:lnTo>
                  <a:pt x="23635" y="229369"/>
                </a:lnTo>
                <a:lnTo>
                  <a:pt x="26992" y="263591"/>
                </a:lnTo>
                <a:lnTo>
                  <a:pt x="43973" y="290025"/>
                </a:lnTo>
                <a:lnTo>
                  <a:pt x="73906" y="297710"/>
                </a:lnTo>
                <a:lnTo>
                  <a:pt x="102412" y="295690"/>
                </a:lnTo>
                <a:lnTo>
                  <a:pt x="115109" y="293007"/>
                </a:lnTo>
                <a:lnTo>
                  <a:pt x="117149" y="414873"/>
                </a:lnTo>
                <a:lnTo>
                  <a:pt x="288284" y="394567"/>
                </a:lnTo>
                <a:lnTo>
                  <a:pt x="284391" y="381031"/>
                </a:lnTo>
                <a:lnTo>
                  <a:pt x="276207" y="348359"/>
                </a:lnTo>
                <a:lnTo>
                  <a:pt x="268980" y="308453"/>
                </a:lnTo>
                <a:lnTo>
                  <a:pt x="267955" y="273216"/>
                </a:lnTo>
                <a:lnTo>
                  <a:pt x="272174" y="247059"/>
                </a:lnTo>
                <a:lnTo>
                  <a:pt x="276731" y="209795"/>
                </a:lnTo>
                <a:lnTo>
                  <a:pt x="277023" y="165388"/>
                </a:lnTo>
                <a:lnTo>
                  <a:pt x="268448" y="117802"/>
                </a:lnTo>
                <a:lnTo>
                  <a:pt x="246404" y="70998"/>
                </a:lnTo>
                <a:lnTo>
                  <a:pt x="206286" y="28941"/>
                </a:lnTo>
                <a:lnTo>
                  <a:pt x="171508" y="8396"/>
                </a:lnTo>
                <a:lnTo>
                  <a:pt x="155573" y="2815"/>
                </a:lnTo>
                <a:lnTo>
                  <a:pt x="140606"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2"/>
          <p:cNvSpPr/>
          <p:nvPr/>
        </p:nvSpPr>
        <p:spPr>
          <a:xfrm>
            <a:off x="3423297" y="6658686"/>
            <a:ext cx="316865" cy="516255"/>
          </a:xfrm>
          <a:custGeom>
            <a:avLst/>
            <a:gdLst/>
            <a:ahLst/>
            <a:cxnLst/>
            <a:rect l="l" t="t" r="r" b="b"/>
            <a:pathLst>
              <a:path w="316864" h="516254" extrusionOk="0">
                <a:moveTo>
                  <a:pt x="310197" y="513702"/>
                </a:moveTo>
                <a:lnTo>
                  <a:pt x="308521" y="504977"/>
                </a:lnTo>
                <a:lnTo>
                  <a:pt x="297853" y="485775"/>
                </a:lnTo>
                <a:lnTo>
                  <a:pt x="285851" y="466572"/>
                </a:lnTo>
                <a:lnTo>
                  <a:pt x="280149" y="457847"/>
                </a:lnTo>
                <a:lnTo>
                  <a:pt x="121259" y="472579"/>
                </a:lnTo>
                <a:lnTo>
                  <a:pt x="95758" y="515734"/>
                </a:lnTo>
                <a:lnTo>
                  <a:pt x="310197" y="513702"/>
                </a:lnTo>
                <a:close/>
              </a:path>
              <a:path w="316864" h="516254" extrusionOk="0">
                <a:moveTo>
                  <a:pt x="316826" y="211721"/>
                </a:moveTo>
                <a:lnTo>
                  <a:pt x="316318" y="170954"/>
                </a:lnTo>
                <a:lnTo>
                  <a:pt x="304939" y="132943"/>
                </a:lnTo>
                <a:lnTo>
                  <a:pt x="279158" y="103746"/>
                </a:lnTo>
                <a:lnTo>
                  <a:pt x="244576" y="82626"/>
                </a:lnTo>
                <a:lnTo>
                  <a:pt x="206857" y="68872"/>
                </a:lnTo>
                <a:lnTo>
                  <a:pt x="164884" y="50088"/>
                </a:lnTo>
                <a:lnTo>
                  <a:pt x="137871" y="27622"/>
                </a:lnTo>
                <a:lnTo>
                  <a:pt x="114630" y="8572"/>
                </a:lnTo>
                <a:lnTo>
                  <a:pt x="83947" y="0"/>
                </a:lnTo>
                <a:lnTo>
                  <a:pt x="34632" y="8953"/>
                </a:lnTo>
                <a:lnTo>
                  <a:pt x="4953" y="33743"/>
                </a:lnTo>
                <a:lnTo>
                  <a:pt x="0" y="72872"/>
                </a:lnTo>
                <a:lnTo>
                  <a:pt x="11099" y="116408"/>
                </a:lnTo>
                <a:lnTo>
                  <a:pt x="29616" y="154444"/>
                </a:lnTo>
                <a:lnTo>
                  <a:pt x="65938" y="186994"/>
                </a:lnTo>
                <a:lnTo>
                  <a:pt x="111328" y="194906"/>
                </a:lnTo>
                <a:lnTo>
                  <a:pt x="134988" y="201447"/>
                </a:lnTo>
                <a:lnTo>
                  <a:pt x="150736" y="219329"/>
                </a:lnTo>
                <a:lnTo>
                  <a:pt x="155067" y="246291"/>
                </a:lnTo>
                <a:lnTo>
                  <a:pt x="153581" y="270891"/>
                </a:lnTo>
                <a:lnTo>
                  <a:pt x="151853" y="281635"/>
                </a:lnTo>
                <a:lnTo>
                  <a:pt x="179590" y="285851"/>
                </a:lnTo>
                <a:lnTo>
                  <a:pt x="190423" y="264655"/>
                </a:lnTo>
                <a:lnTo>
                  <a:pt x="197243" y="240398"/>
                </a:lnTo>
                <a:lnTo>
                  <a:pt x="212979" y="235470"/>
                </a:lnTo>
                <a:lnTo>
                  <a:pt x="227558" y="259308"/>
                </a:lnTo>
                <a:lnTo>
                  <a:pt x="228917" y="299110"/>
                </a:lnTo>
                <a:lnTo>
                  <a:pt x="226758" y="343776"/>
                </a:lnTo>
                <a:lnTo>
                  <a:pt x="230784" y="382219"/>
                </a:lnTo>
                <a:lnTo>
                  <a:pt x="242709" y="404571"/>
                </a:lnTo>
                <a:lnTo>
                  <a:pt x="255549" y="412711"/>
                </a:lnTo>
                <a:lnTo>
                  <a:pt x="265823" y="412953"/>
                </a:lnTo>
                <a:lnTo>
                  <a:pt x="270014" y="411632"/>
                </a:lnTo>
                <a:lnTo>
                  <a:pt x="291731" y="367703"/>
                </a:lnTo>
                <a:lnTo>
                  <a:pt x="305879" y="315887"/>
                </a:lnTo>
                <a:lnTo>
                  <a:pt x="313804" y="261962"/>
                </a:lnTo>
                <a:lnTo>
                  <a:pt x="316826" y="211721"/>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2"/>
          <p:cNvSpPr/>
          <p:nvPr/>
        </p:nvSpPr>
        <p:spPr>
          <a:xfrm>
            <a:off x="3359688" y="7148012"/>
            <a:ext cx="558800" cy="612140"/>
          </a:xfrm>
          <a:custGeom>
            <a:avLst/>
            <a:gdLst/>
            <a:ahLst/>
            <a:cxnLst/>
            <a:rect l="l" t="t" r="r" b="b"/>
            <a:pathLst>
              <a:path w="558800" h="612140" extrusionOk="0">
                <a:moveTo>
                  <a:pt x="347369" y="0"/>
                </a:moveTo>
                <a:lnTo>
                  <a:pt x="346825" y="0"/>
                </a:lnTo>
                <a:lnTo>
                  <a:pt x="185889" y="12186"/>
                </a:lnTo>
                <a:lnTo>
                  <a:pt x="185413" y="12186"/>
                </a:lnTo>
                <a:lnTo>
                  <a:pt x="184393" y="12694"/>
                </a:lnTo>
                <a:lnTo>
                  <a:pt x="180789" y="13203"/>
                </a:lnTo>
                <a:lnTo>
                  <a:pt x="173174" y="15738"/>
                </a:lnTo>
                <a:lnTo>
                  <a:pt x="124424" y="36866"/>
                </a:lnTo>
                <a:lnTo>
                  <a:pt x="75003" y="66316"/>
                </a:lnTo>
                <a:lnTo>
                  <a:pt x="43446" y="93999"/>
                </a:lnTo>
                <a:lnTo>
                  <a:pt x="19437" y="127870"/>
                </a:lnTo>
                <a:lnTo>
                  <a:pt x="7615" y="168071"/>
                </a:lnTo>
                <a:lnTo>
                  <a:pt x="9033" y="201836"/>
                </a:lnTo>
                <a:lnTo>
                  <a:pt x="15901" y="247789"/>
                </a:lnTo>
                <a:lnTo>
                  <a:pt x="25255" y="302881"/>
                </a:lnTo>
                <a:lnTo>
                  <a:pt x="34131" y="364067"/>
                </a:lnTo>
                <a:lnTo>
                  <a:pt x="34131" y="365083"/>
                </a:lnTo>
                <a:lnTo>
                  <a:pt x="34607" y="366608"/>
                </a:lnTo>
                <a:lnTo>
                  <a:pt x="34607" y="367625"/>
                </a:lnTo>
                <a:lnTo>
                  <a:pt x="38919" y="419397"/>
                </a:lnTo>
                <a:lnTo>
                  <a:pt x="39207" y="471291"/>
                </a:lnTo>
                <a:lnTo>
                  <a:pt x="33878" y="521721"/>
                </a:lnTo>
                <a:lnTo>
                  <a:pt x="21340" y="569106"/>
                </a:lnTo>
                <a:lnTo>
                  <a:pt x="0" y="611860"/>
                </a:lnTo>
                <a:lnTo>
                  <a:pt x="520000" y="611860"/>
                </a:lnTo>
                <a:lnTo>
                  <a:pt x="536162" y="563360"/>
                </a:lnTo>
                <a:lnTo>
                  <a:pt x="548735" y="514432"/>
                </a:lnTo>
                <a:lnTo>
                  <a:pt x="556629" y="465979"/>
                </a:lnTo>
                <a:lnTo>
                  <a:pt x="558755" y="418906"/>
                </a:lnTo>
                <a:lnTo>
                  <a:pt x="557190" y="364067"/>
                </a:lnTo>
                <a:lnTo>
                  <a:pt x="555379" y="311912"/>
                </a:lnTo>
                <a:lnTo>
                  <a:pt x="552044" y="261886"/>
                </a:lnTo>
                <a:lnTo>
                  <a:pt x="545947" y="214662"/>
                </a:lnTo>
                <a:lnTo>
                  <a:pt x="535842" y="170606"/>
                </a:lnTo>
                <a:lnTo>
                  <a:pt x="521988" y="133976"/>
                </a:lnTo>
                <a:lnTo>
                  <a:pt x="492481" y="85699"/>
                </a:lnTo>
                <a:lnTo>
                  <a:pt x="460193" y="53695"/>
                </a:lnTo>
                <a:lnTo>
                  <a:pt x="418355" y="26831"/>
                </a:lnTo>
                <a:lnTo>
                  <a:pt x="365727" y="5584"/>
                </a:lnTo>
                <a:lnTo>
                  <a:pt x="353488" y="1525"/>
                </a:lnTo>
                <a:lnTo>
                  <a:pt x="347369"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2"/>
          <p:cNvSpPr/>
          <p:nvPr/>
        </p:nvSpPr>
        <p:spPr>
          <a:xfrm>
            <a:off x="3393820" y="7461815"/>
            <a:ext cx="90170" cy="53975"/>
          </a:xfrm>
          <a:custGeom>
            <a:avLst/>
            <a:gdLst/>
            <a:ahLst/>
            <a:cxnLst/>
            <a:rect l="l" t="t" r="r" b="b"/>
            <a:pathLst>
              <a:path w="90170" h="53975" extrusionOk="0">
                <a:moveTo>
                  <a:pt x="0" y="53823"/>
                </a:moveTo>
                <a:lnTo>
                  <a:pt x="89613" y="0"/>
                </a:lnTo>
              </a:path>
            </a:pathLst>
          </a:custGeom>
          <a:noFill/>
          <a:ln w="9525" cap="flat" cmpd="sng">
            <a:solidFill>
              <a:srgbClr val="16256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3" name="Google Shape;153;p2"/>
          <p:cNvPicPr preferRelativeResize="0"/>
          <p:nvPr/>
        </p:nvPicPr>
        <p:blipFill rotWithShape="1">
          <a:blip r:embed="rId9">
            <a:alphaModFix/>
          </a:blip>
          <a:srcRect/>
          <a:stretch/>
        </p:blipFill>
        <p:spPr>
          <a:xfrm>
            <a:off x="2628623" y="7459781"/>
            <a:ext cx="167141" cy="83273"/>
          </a:xfrm>
          <a:prstGeom prst="rect">
            <a:avLst/>
          </a:prstGeom>
          <a:noFill/>
          <a:ln>
            <a:noFill/>
          </a:ln>
        </p:spPr>
      </p:pic>
      <p:sp>
        <p:nvSpPr>
          <p:cNvPr id="154" name="Google Shape;154;p2"/>
          <p:cNvSpPr/>
          <p:nvPr/>
        </p:nvSpPr>
        <p:spPr>
          <a:xfrm>
            <a:off x="2759636" y="7183047"/>
            <a:ext cx="734060" cy="437515"/>
          </a:xfrm>
          <a:custGeom>
            <a:avLst/>
            <a:gdLst/>
            <a:ahLst/>
            <a:cxnLst/>
            <a:rect l="l" t="t" r="r" b="b"/>
            <a:pathLst>
              <a:path w="734060" h="437515" extrusionOk="0">
                <a:moveTo>
                  <a:pt x="58919" y="275452"/>
                </a:moveTo>
                <a:lnTo>
                  <a:pt x="16479" y="287460"/>
                </a:lnTo>
                <a:lnTo>
                  <a:pt x="995" y="324449"/>
                </a:lnTo>
                <a:lnTo>
                  <a:pt x="0" y="340079"/>
                </a:lnTo>
                <a:lnTo>
                  <a:pt x="3963" y="353613"/>
                </a:lnTo>
                <a:lnTo>
                  <a:pt x="37568" y="375787"/>
                </a:lnTo>
                <a:lnTo>
                  <a:pt x="81390" y="390655"/>
                </a:lnTo>
                <a:lnTo>
                  <a:pt x="138572" y="406619"/>
                </a:lnTo>
                <a:lnTo>
                  <a:pt x="202465" y="421121"/>
                </a:lnTo>
                <a:lnTo>
                  <a:pt x="266416" y="431601"/>
                </a:lnTo>
                <a:lnTo>
                  <a:pt x="332232" y="437252"/>
                </a:lnTo>
                <a:lnTo>
                  <a:pt x="358090" y="436959"/>
                </a:lnTo>
                <a:lnTo>
                  <a:pt x="446572" y="409961"/>
                </a:lnTo>
                <a:lnTo>
                  <a:pt x="533615" y="373592"/>
                </a:lnTo>
                <a:lnTo>
                  <a:pt x="608152" y="340460"/>
                </a:lnTo>
                <a:lnTo>
                  <a:pt x="651062" y="286887"/>
                </a:lnTo>
                <a:lnTo>
                  <a:pt x="323937" y="286887"/>
                </a:lnTo>
                <a:lnTo>
                  <a:pt x="299226" y="286349"/>
                </a:lnTo>
                <a:lnTo>
                  <a:pt x="113793" y="276808"/>
                </a:lnTo>
                <a:lnTo>
                  <a:pt x="58919" y="275452"/>
                </a:lnTo>
                <a:close/>
              </a:path>
              <a:path w="734060" h="437515" extrusionOk="0">
                <a:moveTo>
                  <a:pt x="733995" y="0"/>
                </a:moveTo>
                <a:lnTo>
                  <a:pt x="655541" y="33703"/>
                </a:lnTo>
                <a:lnTo>
                  <a:pt x="586990" y="71762"/>
                </a:lnTo>
                <a:lnTo>
                  <a:pt x="525125" y="120341"/>
                </a:lnTo>
                <a:lnTo>
                  <a:pt x="479261" y="164374"/>
                </a:lnTo>
                <a:lnTo>
                  <a:pt x="428635" y="208651"/>
                </a:lnTo>
                <a:lnTo>
                  <a:pt x="380823" y="247567"/>
                </a:lnTo>
                <a:lnTo>
                  <a:pt x="343399" y="275515"/>
                </a:lnTo>
                <a:lnTo>
                  <a:pt x="323937" y="286887"/>
                </a:lnTo>
                <a:lnTo>
                  <a:pt x="651062" y="286887"/>
                </a:lnTo>
                <a:lnTo>
                  <a:pt x="733995"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2"/>
          <p:cNvSpPr/>
          <p:nvPr/>
        </p:nvSpPr>
        <p:spPr>
          <a:xfrm>
            <a:off x="3572560" y="7268362"/>
            <a:ext cx="528320" cy="491490"/>
          </a:xfrm>
          <a:custGeom>
            <a:avLst/>
            <a:gdLst/>
            <a:ahLst/>
            <a:cxnLst/>
            <a:rect l="l" t="t" r="r" b="b"/>
            <a:pathLst>
              <a:path w="528320" h="491490" extrusionOk="0">
                <a:moveTo>
                  <a:pt x="527913" y="332701"/>
                </a:moveTo>
                <a:lnTo>
                  <a:pt x="527786" y="283527"/>
                </a:lnTo>
                <a:lnTo>
                  <a:pt x="524433" y="236791"/>
                </a:lnTo>
                <a:lnTo>
                  <a:pt x="517461" y="192951"/>
                </a:lnTo>
                <a:lnTo>
                  <a:pt x="506463" y="152463"/>
                </a:lnTo>
                <a:lnTo>
                  <a:pt x="491032" y="115773"/>
                </a:lnTo>
                <a:lnTo>
                  <a:pt x="489889" y="114833"/>
                </a:lnTo>
                <a:lnTo>
                  <a:pt x="467487" y="79552"/>
                </a:lnTo>
                <a:lnTo>
                  <a:pt x="437832" y="49339"/>
                </a:lnTo>
                <a:lnTo>
                  <a:pt x="400989" y="25755"/>
                </a:lnTo>
                <a:lnTo>
                  <a:pt x="356425" y="9436"/>
                </a:lnTo>
                <a:lnTo>
                  <a:pt x="303580" y="1016"/>
                </a:lnTo>
                <a:lnTo>
                  <a:pt x="291350" y="0"/>
                </a:lnTo>
                <a:lnTo>
                  <a:pt x="284746" y="0"/>
                </a:lnTo>
                <a:lnTo>
                  <a:pt x="246037" y="3987"/>
                </a:lnTo>
                <a:lnTo>
                  <a:pt x="178498" y="38633"/>
                </a:lnTo>
                <a:lnTo>
                  <a:pt x="149364" y="67322"/>
                </a:lnTo>
                <a:lnTo>
                  <a:pt x="123139" y="102285"/>
                </a:lnTo>
                <a:lnTo>
                  <a:pt x="99656" y="142570"/>
                </a:lnTo>
                <a:lnTo>
                  <a:pt x="78790" y="187172"/>
                </a:lnTo>
                <a:lnTo>
                  <a:pt x="60375" y="235127"/>
                </a:lnTo>
                <a:lnTo>
                  <a:pt x="44272" y="285457"/>
                </a:lnTo>
                <a:lnTo>
                  <a:pt x="30327" y="337185"/>
                </a:lnTo>
                <a:lnTo>
                  <a:pt x="18402" y="389343"/>
                </a:lnTo>
                <a:lnTo>
                  <a:pt x="8343" y="440944"/>
                </a:lnTo>
                <a:lnTo>
                  <a:pt x="0" y="491007"/>
                </a:lnTo>
                <a:lnTo>
                  <a:pt x="78460" y="491007"/>
                </a:lnTo>
                <a:lnTo>
                  <a:pt x="512927" y="491007"/>
                </a:lnTo>
                <a:lnTo>
                  <a:pt x="512927" y="490499"/>
                </a:lnTo>
                <a:lnTo>
                  <a:pt x="520090" y="436638"/>
                </a:lnTo>
                <a:lnTo>
                  <a:pt x="525208" y="383895"/>
                </a:lnTo>
                <a:lnTo>
                  <a:pt x="527913" y="332701"/>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2"/>
          <p:cNvSpPr/>
          <p:nvPr/>
        </p:nvSpPr>
        <p:spPr>
          <a:xfrm>
            <a:off x="3651032" y="7318117"/>
            <a:ext cx="245110" cy="441959"/>
          </a:xfrm>
          <a:custGeom>
            <a:avLst/>
            <a:gdLst/>
            <a:ahLst/>
            <a:cxnLst/>
            <a:rect l="l" t="t" r="r" b="b"/>
            <a:pathLst>
              <a:path w="245110" h="441959" extrusionOk="0">
                <a:moveTo>
                  <a:pt x="0" y="441755"/>
                </a:moveTo>
                <a:lnTo>
                  <a:pt x="9869" y="390562"/>
                </a:lnTo>
                <a:lnTo>
                  <a:pt x="21005" y="338897"/>
                </a:lnTo>
                <a:lnTo>
                  <a:pt x="33591" y="287688"/>
                </a:lnTo>
                <a:lnTo>
                  <a:pt x="47810" y="237859"/>
                </a:lnTo>
                <a:lnTo>
                  <a:pt x="63848" y="190336"/>
                </a:lnTo>
                <a:lnTo>
                  <a:pt x="81887" y="146044"/>
                </a:lnTo>
                <a:lnTo>
                  <a:pt x="102112" y="105910"/>
                </a:lnTo>
                <a:lnTo>
                  <a:pt x="124706" y="70859"/>
                </a:lnTo>
                <a:lnTo>
                  <a:pt x="149854" y="41817"/>
                </a:lnTo>
                <a:lnTo>
                  <a:pt x="208546" y="5462"/>
                </a:lnTo>
                <a:lnTo>
                  <a:pt x="242458" y="0"/>
                </a:lnTo>
                <a:lnTo>
                  <a:pt x="242934" y="0"/>
                </a:lnTo>
                <a:lnTo>
                  <a:pt x="243954" y="0"/>
                </a:lnTo>
                <a:lnTo>
                  <a:pt x="244498" y="0"/>
                </a:lnTo>
              </a:path>
            </a:pathLst>
          </a:custGeom>
          <a:noFill/>
          <a:ln w="9525" cap="flat" cmpd="sng">
            <a:solidFill>
              <a:srgbClr val="DCD9F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2"/>
          <p:cNvSpPr/>
          <p:nvPr/>
        </p:nvSpPr>
        <p:spPr>
          <a:xfrm>
            <a:off x="2760146" y="7490248"/>
            <a:ext cx="266700" cy="124460"/>
          </a:xfrm>
          <a:custGeom>
            <a:avLst/>
            <a:gdLst/>
            <a:ahLst/>
            <a:cxnLst/>
            <a:rect l="l" t="t" r="r" b="b"/>
            <a:pathLst>
              <a:path w="266700" h="124459" extrusionOk="0">
                <a:moveTo>
                  <a:pt x="6110" y="0"/>
                </a:moveTo>
                <a:lnTo>
                  <a:pt x="999" y="17248"/>
                </a:lnTo>
                <a:lnTo>
                  <a:pt x="0" y="32878"/>
                </a:lnTo>
                <a:lnTo>
                  <a:pt x="3959" y="46413"/>
                </a:lnTo>
                <a:lnTo>
                  <a:pt x="37567" y="68587"/>
                </a:lnTo>
                <a:lnTo>
                  <a:pt x="81405" y="83454"/>
                </a:lnTo>
                <a:lnTo>
                  <a:pt x="138587" y="99419"/>
                </a:lnTo>
                <a:lnTo>
                  <a:pt x="202464" y="113920"/>
                </a:lnTo>
                <a:lnTo>
                  <a:pt x="266382" y="124401"/>
                </a:lnTo>
                <a:lnTo>
                  <a:pt x="220561" y="91644"/>
                </a:lnTo>
                <a:lnTo>
                  <a:pt x="171712" y="79021"/>
                </a:lnTo>
                <a:lnTo>
                  <a:pt x="123335" y="75632"/>
                </a:lnTo>
                <a:lnTo>
                  <a:pt x="78929" y="70578"/>
                </a:lnTo>
                <a:lnTo>
                  <a:pt x="46220" y="55337"/>
                </a:lnTo>
                <a:lnTo>
                  <a:pt x="24188" y="33575"/>
                </a:lnTo>
                <a:lnTo>
                  <a:pt x="11321" y="12671"/>
                </a:lnTo>
                <a:lnTo>
                  <a:pt x="6110" y="0"/>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8" name="Google Shape;158;p2"/>
          <p:cNvPicPr preferRelativeResize="0"/>
          <p:nvPr/>
        </p:nvPicPr>
        <p:blipFill rotWithShape="1">
          <a:blip r:embed="rId10">
            <a:alphaModFix/>
          </a:blip>
          <a:srcRect/>
          <a:stretch/>
        </p:blipFill>
        <p:spPr>
          <a:xfrm>
            <a:off x="2337883" y="6377002"/>
            <a:ext cx="238540" cy="241089"/>
          </a:xfrm>
          <a:prstGeom prst="rect">
            <a:avLst/>
          </a:prstGeom>
          <a:noFill/>
          <a:ln>
            <a:noFill/>
          </a:ln>
        </p:spPr>
      </p:pic>
      <p:sp>
        <p:nvSpPr>
          <p:cNvPr id="159" name="Google Shape;159;p2"/>
          <p:cNvSpPr/>
          <p:nvPr/>
        </p:nvSpPr>
        <p:spPr>
          <a:xfrm>
            <a:off x="2270633" y="6651916"/>
            <a:ext cx="469900" cy="74930"/>
          </a:xfrm>
          <a:custGeom>
            <a:avLst/>
            <a:gdLst/>
            <a:ahLst/>
            <a:cxnLst/>
            <a:rect l="l" t="t" r="r" b="b"/>
            <a:pathLst>
              <a:path w="469900" h="74929" extrusionOk="0">
                <a:moveTo>
                  <a:pt x="33108" y="21831"/>
                </a:moveTo>
                <a:lnTo>
                  <a:pt x="32600" y="17754"/>
                </a:lnTo>
                <a:lnTo>
                  <a:pt x="0" y="18770"/>
                </a:lnTo>
                <a:lnTo>
                  <a:pt x="508" y="23380"/>
                </a:lnTo>
                <a:lnTo>
                  <a:pt x="33108" y="21831"/>
                </a:lnTo>
                <a:close/>
              </a:path>
              <a:path w="469900" h="74929" extrusionOk="0">
                <a:moveTo>
                  <a:pt x="39738" y="47713"/>
                </a:moveTo>
                <a:lnTo>
                  <a:pt x="39217" y="43180"/>
                </a:lnTo>
                <a:lnTo>
                  <a:pt x="6616" y="44665"/>
                </a:lnTo>
                <a:lnTo>
                  <a:pt x="6616" y="48729"/>
                </a:lnTo>
                <a:lnTo>
                  <a:pt x="39738" y="47713"/>
                </a:lnTo>
                <a:close/>
              </a:path>
              <a:path w="469900" h="74929" extrusionOk="0">
                <a:moveTo>
                  <a:pt x="45847" y="69062"/>
                </a:moveTo>
                <a:lnTo>
                  <a:pt x="12738" y="70561"/>
                </a:lnTo>
                <a:lnTo>
                  <a:pt x="13246" y="74625"/>
                </a:lnTo>
                <a:lnTo>
                  <a:pt x="45847" y="73139"/>
                </a:lnTo>
                <a:lnTo>
                  <a:pt x="45847" y="69062"/>
                </a:lnTo>
                <a:close/>
              </a:path>
              <a:path w="469900" h="74929" extrusionOk="0">
                <a:moveTo>
                  <a:pt x="75387" y="15722"/>
                </a:moveTo>
                <a:lnTo>
                  <a:pt x="42278" y="17284"/>
                </a:lnTo>
                <a:lnTo>
                  <a:pt x="42786" y="21348"/>
                </a:lnTo>
                <a:lnTo>
                  <a:pt x="75387" y="19799"/>
                </a:lnTo>
                <a:lnTo>
                  <a:pt x="75387" y="15722"/>
                </a:lnTo>
                <a:close/>
              </a:path>
              <a:path w="469900" h="74929" extrusionOk="0">
                <a:moveTo>
                  <a:pt x="82016" y="45681"/>
                </a:moveTo>
                <a:lnTo>
                  <a:pt x="81495" y="41617"/>
                </a:lnTo>
                <a:lnTo>
                  <a:pt x="48895" y="43180"/>
                </a:lnTo>
                <a:lnTo>
                  <a:pt x="49403" y="47244"/>
                </a:lnTo>
                <a:lnTo>
                  <a:pt x="82016" y="45681"/>
                </a:lnTo>
                <a:close/>
              </a:path>
              <a:path w="469900" h="74929" extrusionOk="0">
                <a:moveTo>
                  <a:pt x="88125" y="67576"/>
                </a:moveTo>
                <a:lnTo>
                  <a:pt x="55524" y="68529"/>
                </a:lnTo>
                <a:lnTo>
                  <a:pt x="55524" y="73139"/>
                </a:lnTo>
                <a:lnTo>
                  <a:pt x="88125" y="71577"/>
                </a:lnTo>
                <a:lnTo>
                  <a:pt x="88125" y="67576"/>
                </a:lnTo>
                <a:close/>
              </a:path>
              <a:path w="469900" h="74929" extrusionOk="0">
                <a:moveTo>
                  <a:pt x="117665" y="14236"/>
                </a:moveTo>
                <a:lnTo>
                  <a:pt x="85064" y="15252"/>
                </a:lnTo>
                <a:lnTo>
                  <a:pt x="85064" y="19799"/>
                </a:lnTo>
                <a:lnTo>
                  <a:pt x="117665" y="18300"/>
                </a:lnTo>
                <a:lnTo>
                  <a:pt x="117665" y="14236"/>
                </a:lnTo>
                <a:close/>
              </a:path>
              <a:path w="469900" h="74929" extrusionOk="0">
                <a:moveTo>
                  <a:pt x="124282" y="44196"/>
                </a:moveTo>
                <a:lnTo>
                  <a:pt x="123774" y="39585"/>
                </a:lnTo>
                <a:lnTo>
                  <a:pt x="91173" y="41148"/>
                </a:lnTo>
                <a:lnTo>
                  <a:pt x="91681" y="45212"/>
                </a:lnTo>
                <a:lnTo>
                  <a:pt x="124282" y="44196"/>
                </a:lnTo>
                <a:close/>
              </a:path>
              <a:path w="469900" h="74929" extrusionOk="0">
                <a:moveTo>
                  <a:pt x="130403" y="65544"/>
                </a:moveTo>
                <a:lnTo>
                  <a:pt x="97802" y="67030"/>
                </a:lnTo>
                <a:lnTo>
                  <a:pt x="97802" y="71107"/>
                </a:lnTo>
                <a:lnTo>
                  <a:pt x="130403" y="69545"/>
                </a:lnTo>
                <a:lnTo>
                  <a:pt x="130403" y="65544"/>
                </a:lnTo>
                <a:close/>
              </a:path>
              <a:path w="469900" h="74929" extrusionOk="0">
                <a:moveTo>
                  <a:pt x="160451" y="16268"/>
                </a:moveTo>
                <a:lnTo>
                  <a:pt x="159943" y="12204"/>
                </a:lnTo>
                <a:lnTo>
                  <a:pt x="127342" y="13690"/>
                </a:lnTo>
                <a:lnTo>
                  <a:pt x="127342" y="17754"/>
                </a:lnTo>
                <a:lnTo>
                  <a:pt x="160451" y="16268"/>
                </a:lnTo>
                <a:close/>
              </a:path>
              <a:path w="469900" h="74929" extrusionOk="0">
                <a:moveTo>
                  <a:pt x="166560" y="38100"/>
                </a:moveTo>
                <a:lnTo>
                  <a:pt x="133451" y="39585"/>
                </a:lnTo>
                <a:lnTo>
                  <a:pt x="133959" y="43649"/>
                </a:lnTo>
                <a:lnTo>
                  <a:pt x="166560" y="42164"/>
                </a:lnTo>
                <a:lnTo>
                  <a:pt x="166560" y="38100"/>
                </a:lnTo>
                <a:close/>
              </a:path>
              <a:path w="469900" h="74929" extrusionOk="0">
                <a:moveTo>
                  <a:pt x="173189" y="68046"/>
                </a:moveTo>
                <a:lnTo>
                  <a:pt x="172681" y="63982"/>
                </a:lnTo>
                <a:lnTo>
                  <a:pt x="140081" y="64998"/>
                </a:lnTo>
                <a:lnTo>
                  <a:pt x="140081" y="69545"/>
                </a:lnTo>
                <a:lnTo>
                  <a:pt x="173189" y="68046"/>
                </a:lnTo>
                <a:close/>
              </a:path>
              <a:path w="469900" h="74929" extrusionOk="0">
                <a:moveTo>
                  <a:pt x="202730" y="14706"/>
                </a:moveTo>
                <a:lnTo>
                  <a:pt x="202222" y="10642"/>
                </a:lnTo>
                <a:lnTo>
                  <a:pt x="169621" y="11658"/>
                </a:lnTo>
                <a:lnTo>
                  <a:pt x="170129" y="16268"/>
                </a:lnTo>
                <a:lnTo>
                  <a:pt x="202730" y="14706"/>
                </a:lnTo>
                <a:close/>
              </a:path>
              <a:path w="469900" h="74929" extrusionOk="0">
                <a:moveTo>
                  <a:pt x="208838" y="36055"/>
                </a:moveTo>
                <a:lnTo>
                  <a:pt x="176237" y="37617"/>
                </a:lnTo>
                <a:lnTo>
                  <a:pt x="176237" y="41617"/>
                </a:lnTo>
                <a:lnTo>
                  <a:pt x="208838" y="40601"/>
                </a:lnTo>
                <a:lnTo>
                  <a:pt x="208838" y="36055"/>
                </a:lnTo>
                <a:close/>
              </a:path>
              <a:path w="469900" h="74929" extrusionOk="0">
                <a:moveTo>
                  <a:pt x="215468" y="66014"/>
                </a:moveTo>
                <a:lnTo>
                  <a:pt x="214960" y="61950"/>
                </a:lnTo>
                <a:lnTo>
                  <a:pt x="182346" y="63512"/>
                </a:lnTo>
                <a:lnTo>
                  <a:pt x="182867" y="67576"/>
                </a:lnTo>
                <a:lnTo>
                  <a:pt x="215468" y="66014"/>
                </a:lnTo>
                <a:close/>
              </a:path>
              <a:path w="469900" h="74929" extrusionOk="0">
                <a:moveTo>
                  <a:pt x="244995" y="12674"/>
                </a:moveTo>
                <a:lnTo>
                  <a:pt x="244525" y="8610"/>
                </a:lnTo>
                <a:lnTo>
                  <a:pt x="211899" y="10172"/>
                </a:lnTo>
                <a:lnTo>
                  <a:pt x="212407" y="14236"/>
                </a:lnTo>
                <a:lnTo>
                  <a:pt x="244995" y="12674"/>
                </a:lnTo>
                <a:close/>
              </a:path>
              <a:path w="469900" h="74929" extrusionOk="0">
                <a:moveTo>
                  <a:pt x="251117" y="34569"/>
                </a:moveTo>
                <a:lnTo>
                  <a:pt x="218516" y="36055"/>
                </a:lnTo>
                <a:lnTo>
                  <a:pt x="218516" y="40132"/>
                </a:lnTo>
                <a:lnTo>
                  <a:pt x="251117" y="38569"/>
                </a:lnTo>
                <a:lnTo>
                  <a:pt x="251117" y="34569"/>
                </a:lnTo>
                <a:close/>
              </a:path>
              <a:path w="469900" h="74929" extrusionOk="0">
                <a:moveTo>
                  <a:pt x="257708" y="60464"/>
                </a:moveTo>
                <a:lnTo>
                  <a:pt x="224599" y="61480"/>
                </a:lnTo>
                <a:lnTo>
                  <a:pt x="225145" y="66014"/>
                </a:lnTo>
                <a:lnTo>
                  <a:pt x="257708" y="64528"/>
                </a:lnTo>
                <a:lnTo>
                  <a:pt x="257708" y="60464"/>
                </a:lnTo>
                <a:close/>
              </a:path>
              <a:path w="469900" h="74929" extrusionOk="0">
                <a:moveTo>
                  <a:pt x="287286" y="7124"/>
                </a:moveTo>
                <a:lnTo>
                  <a:pt x="254177" y="8140"/>
                </a:lnTo>
                <a:lnTo>
                  <a:pt x="254660" y="12674"/>
                </a:lnTo>
                <a:lnTo>
                  <a:pt x="287286" y="11188"/>
                </a:lnTo>
                <a:lnTo>
                  <a:pt x="287286" y="7124"/>
                </a:lnTo>
                <a:close/>
              </a:path>
              <a:path w="469900" h="74929" extrusionOk="0">
                <a:moveTo>
                  <a:pt x="293890" y="37071"/>
                </a:moveTo>
                <a:lnTo>
                  <a:pt x="293408" y="32537"/>
                </a:lnTo>
                <a:lnTo>
                  <a:pt x="260769" y="34023"/>
                </a:lnTo>
                <a:lnTo>
                  <a:pt x="260769" y="38100"/>
                </a:lnTo>
                <a:lnTo>
                  <a:pt x="293890" y="37071"/>
                </a:lnTo>
                <a:close/>
              </a:path>
              <a:path w="469900" h="74929" extrusionOk="0">
                <a:moveTo>
                  <a:pt x="299999" y="58432"/>
                </a:moveTo>
                <a:lnTo>
                  <a:pt x="267436" y="59918"/>
                </a:lnTo>
                <a:lnTo>
                  <a:pt x="267436" y="63982"/>
                </a:lnTo>
                <a:lnTo>
                  <a:pt x="299999" y="62496"/>
                </a:lnTo>
                <a:lnTo>
                  <a:pt x="299999" y="58432"/>
                </a:lnTo>
                <a:close/>
              </a:path>
              <a:path w="469900" h="74929" extrusionOk="0">
                <a:moveTo>
                  <a:pt x="329577" y="5080"/>
                </a:moveTo>
                <a:lnTo>
                  <a:pt x="296951" y="6642"/>
                </a:lnTo>
                <a:lnTo>
                  <a:pt x="296951" y="10642"/>
                </a:lnTo>
                <a:lnTo>
                  <a:pt x="329577" y="9626"/>
                </a:lnTo>
                <a:lnTo>
                  <a:pt x="329577" y="5080"/>
                </a:lnTo>
                <a:close/>
              </a:path>
              <a:path w="469900" h="74929" extrusionOk="0">
                <a:moveTo>
                  <a:pt x="336181" y="35039"/>
                </a:moveTo>
                <a:lnTo>
                  <a:pt x="335699" y="30975"/>
                </a:lnTo>
                <a:lnTo>
                  <a:pt x="303060" y="32537"/>
                </a:lnTo>
                <a:lnTo>
                  <a:pt x="303606" y="36601"/>
                </a:lnTo>
                <a:lnTo>
                  <a:pt x="336181" y="35039"/>
                </a:lnTo>
                <a:close/>
              </a:path>
              <a:path w="469900" h="74929" extrusionOk="0">
                <a:moveTo>
                  <a:pt x="342290" y="56870"/>
                </a:moveTo>
                <a:lnTo>
                  <a:pt x="309727" y="57886"/>
                </a:lnTo>
                <a:lnTo>
                  <a:pt x="309727" y="62496"/>
                </a:lnTo>
                <a:lnTo>
                  <a:pt x="342290" y="60934"/>
                </a:lnTo>
                <a:lnTo>
                  <a:pt x="342290" y="56870"/>
                </a:lnTo>
                <a:close/>
              </a:path>
              <a:path w="469900" h="74929" extrusionOk="0">
                <a:moveTo>
                  <a:pt x="372351" y="7658"/>
                </a:moveTo>
                <a:lnTo>
                  <a:pt x="371805" y="3594"/>
                </a:lnTo>
                <a:lnTo>
                  <a:pt x="339242" y="4610"/>
                </a:lnTo>
                <a:lnTo>
                  <a:pt x="339242" y="9156"/>
                </a:lnTo>
                <a:lnTo>
                  <a:pt x="372351" y="7658"/>
                </a:lnTo>
                <a:close/>
              </a:path>
              <a:path w="469900" h="74929" extrusionOk="0">
                <a:moveTo>
                  <a:pt x="378472" y="28943"/>
                </a:moveTo>
                <a:lnTo>
                  <a:pt x="345351" y="30505"/>
                </a:lnTo>
                <a:lnTo>
                  <a:pt x="345833" y="34569"/>
                </a:lnTo>
                <a:lnTo>
                  <a:pt x="378472" y="33553"/>
                </a:lnTo>
                <a:lnTo>
                  <a:pt x="378472" y="28943"/>
                </a:lnTo>
                <a:close/>
              </a:path>
              <a:path w="469900" h="74929" extrusionOk="0">
                <a:moveTo>
                  <a:pt x="385064" y="58902"/>
                </a:moveTo>
                <a:lnTo>
                  <a:pt x="384581" y="54838"/>
                </a:lnTo>
                <a:lnTo>
                  <a:pt x="351955" y="56388"/>
                </a:lnTo>
                <a:lnTo>
                  <a:pt x="351955" y="60464"/>
                </a:lnTo>
                <a:lnTo>
                  <a:pt x="385064" y="58902"/>
                </a:lnTo>
                <a:close/>
              </a:path>
              <a:path w="469900" h="74929" extrusionOk="0">
                <a:moveTo>
                  <a:pt x="414642" y="6096"/>
                </a:moveTo>
                <a:lnTo>
                  <a:pt x="414096" y="1562"/>
                </a:lnTo>
                <a:lnTo>
                  <a:pt x="381533" y="3048"/>
                </a:lnTo>
                <a:lnTo>
                  <a:pt x="382003" y="7124"/>
                </a:lnTo>
                <a:lnTo>
                  <a:pt x="414642" y="6096"/>
                </a:lnTo>
                <a:close/>
              </a:path>
              <a:path w="469900" h="74929" extrusionOk="0">
                <a:moveTo>
                  <a:pt x="420763" y="27457"/>
                </a:moveTo>
                <a:lnTo>
                  <a:pt x="388124" y="28943"/>
                </a:lnTo>
                <a:lnTo>
                  <a:pt x="388124" y="33007"/>
                </a:lnTo>
                <a:lnTo>
                  <a:pt x="420763" y="31521"/>
                </a:lnTo>
                <a:lnTo>
                  <a:pt x="420763" y="27457"/>
                </a:lnTo>
                <a:close/>
              </a:path>
              <a:path w="469900" h="74929" extrusionOk="0">
                <a:moveTo>
                  <a:pt x="427355" y="57416"/>
                </a:moveTo>
                <a:lnTo>
                  <a:pt x="426872" y="53340"/>
                </a:lnTo>
                <a:lnTo>
                  <a:pt x="394246" y="54356"/>
                </a:lnTo>
                <a:lnTo>
                  <a:pt x="394779" y="58902"/>
                </a:lnTo>
                <a:lnTo>
                  <a:pt x="427355" y="57416"/>
                </a:lnTo>
                <a:close/>
              </a:path>
              <a:path w="469900" h="74929" extrusionOk="0">
                <a:moveTo>
                  <a:pt x="456933" y="4064"/>
                </a:moveTo>
                <a:lnTo>
                  <a:pt x="456387" y="0"/>
                </a:lnTo>
                <a:lnTo>
                  <a:pt x="423824" y="1016"/>
                </a:lnTo>
                <a:lnTo>
                  <a:pt x="424294" y="5626"/>
                </a:lnTo>
                <a:lnTo>
                  <a:pt x="456933" y="4064"/>
                </a:lnTo>
                <a:close/>
              </a:path>
              <a:path w="469900" h="74929" extrusionOk="0">
                <a:moveTo>
                  <a:pt x="462978" y="25425"/>
                </a:moveTo>
                <a:lnTo>
                  <a:pt x="430415" y="26911"/>
                </a:lnTo>
                <a:lnTo>
                  <a:pt x="430415" y="30975"/>
                </a:lnTo>
                <a:lnTo>
                  <a:pt x="462978" y="29959"/>
                </a:lnTo>
                <a:lnTo>
                  <a:pt x="462978" y="25425"/>
                </a:lnTo>
                <a:close/>
              </a:path>
              <a:path w="469900" h="74929" extrusionOk="0">
                <a:moveTo>
                  <a:pt x="469646" y="55372"/>
                </a:moveTo>
                <a:lnTo>
                  <a:pt x="469099" y="51308"/>
                </a:lnTo>
                <a:lnTo>
                  <a:pt x="436537" y="52806"/>
                </a:lnTo>
                <a:lnTo>
                  <a:pt x="437007" y="56870"/>
                </a:lnTo>
                <a:lnTo>
                  <a:pt x="469646" y="55372"/>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2"/>
          <p:cNvSpPr/>
          <p:nvPr/>
        </p:nvSpPr>
        <p:spPr>
          <a:xfrm>
            <a:off x="2838589" y="6795604"/>
            <a:ext cx="220979" cy="226060"/>
          </a:xfrm>
          <a:custGeom>
            <a:avLst/>
            <a:gdLst/>
            <a:ahLst/>
            <a:cxnLst/>
            <a:rect l="l" t="t" r="r" b="b"/>
            <a:pathLst>
              <a:path w="220980" h="226059" extrusionOk="0">
                <a:moveTo>
                  <a:pt x="12712" y="11188"/>
                </a:moveTo>
                <a:lnTo>
                  <a:pt x="11226" y="7124"/>
                </a:lnTo>
                <a:lnTo>
                  <a:pt x="0" y="7658"/>
                </a:lnTo>
                <a:lnTo>
                  <a:pt x="1498" y="11734"/>
                </a:lnTo>
                <a:lnTo>
                  <a:pt x="12712" y="11188"/>
                </a:lnTo>
                <a:close/>
              </a:path>
              <a:path w="220980" h="226059" extrusionOk="0">
                <a:moveTo>
                  <a:pt x="22377" y="37617"/>
                </a:moveTo>
                <a:lnTo>
                  <a:pt x="21348" y="33007"/>
                </a:lnTo>
                <a:lnTo>
                  <a:pt x="10198" y="33553"/>
                </a:lnTo>
                <a:lnTo>
                  <a:pt x="11696" y="38100"/>
                </a:lnTo>
                <a:lnTo>
                  <a:pt x="22377" y="37617"/>
                </a:lnTo>
                <a:close/>
              </a:path>
              <a:path w="220980" h="226059" extrusionOk="0">
                <a:moveTo>
                  <a:pt x="27000" y="10718"/>
                </a:moveTo>
                <a:lnTo>
                  <a:pt x="25971" y="6108"/>
                </a:lnTo>
                <a:lnTo>
                  <a:pt x="14757" y="6642"/>
                </a:lnTo>
                <a:lnTo>
                  <a:pt x="15773" y="11188"/>
                </a:lnTo>
                <a:lnTo>
                  <a:pt x="27000" y="10718"/>
                </a:lnTo>
                <a:close/>
              </a:path>
              <a:path w="220980" h="226059" extrusionOk="0">
                <a:moveTo>
                  <a:pt x="32575" y="63512"/>
                </a:moveTo>
                <a:lnTo>
                  <a:pt x="31076" y="59448"/>
                </a:lnTo>
                <a:lnTo>
                  <a:pt x="19862" y="59918"/>
                </a:lnTo>
                <a:lnTo>
                  <a:pt x="21348" y="63982"/>
                </a:lnTo>
                <a:lnTo>
                  <a:pt x="32575" y="63512"/>
                </a:lnTo>
                <a:close/>
              </a:path>
              <a:path w="220980" h="226059" extrusionOk="0">
                <a:moveTo>
                  <a:pt x="37198" y="36601"/>
                </a:moveTo>
                <a:lnTo>
                  <a:pt x="35636" y="32537"/>
                </a:lnTo>
                <a:lnTo>
                  <a:pt x="24409" y="33007"/>
                </a:lnTo>
                <a:lnTo>
                  <a:pt x="25971" y="37084"/>
                </a:lnTo>
                <a:lnTo>
                  <a:pt x="37198" y="36601"/>
                </a:lnTo>
                <a:close/>
              </a:path>
              <a:path w="220980" h="226059" extrusionOk="0">
                <a:moveTo>
                  <a:pt x="41744" y="9702"/>
                </a:moveTo>
                <a:lnTo>
                  <a:pt x="40259" y="5626"/>
                </a:lnTo>
                <a:lnTo>
                  <a:pt x="29032" y="6108"/>
                </a:lnTo>
                <a:lnTo>
                  <a:pt x="30530" y="10172"/>
                </a:lnTo>
                <a:lnTo>
                  <a:pt x="41744" y="9702"/>
                </a:lnTo>
                <a:close/>
              </a:path>
              <a:path w="220980" h="226059" extrusionOk="0">
                <a:moveTo>
                  <a:pt x="46850" y="62966"/>
                </a:moveTo>
                <a:lnTo>
                  <a:pt x="45834" y="58432"/>
                </a:lnTo>
                <a:lnTo>
                  <a:pt x="34607" y="58902"/>
                </a:lnTo>
                <a:lnTo>
                  <a:pt x="35636" y="63512"/>
                </a:lnTo>
                <a:lnTo>
                  <a:pt x="46850" y="62966"/>
                </a:lnTo>
                <a:close/>
              </a:path>
              <a:path w="220980" h="226059" extrusionOk="0">
                <a:moveTo>
                  <a:pt x="51409" y="36068"/>
                </a:moveTo>
                <a:lnTo>
                  <a:pt x="50380" y="31521"/>
                </a:lnTo>
                <a:lnTo>
                  <a:pt x="39230" y="32537"/>
                </a:lnTo>
                <a:lnTo>
                  <a:pt x="40259" y="36601"/>
                </a:lnTo>
                <a:lnTo>
                  <a:pt x="51409" y="36068"/>
                </a:lnTo>
                <a:close/>
              </a:path>
              <a:path w="220980" h="226059" extrusionOk="0">
                <a:moveTo>
                  <a:pt x="56032" y="173177"/>
                </a:moveTo>
                <a:lnTo>
                  <a:pt x="55003" y="169113"/>
                </a:lnTo>
                <a:lnTo>
                  <a:pt x="43789" y="169583"/>
                </a:lnTo>
                <a:lnTo>
                  <a:pt x="45288" y="173659"/>
                </a:lnTo>
                <a:lnTo>
                  <a:pt x="56032" y="173177"/>
                </a:lnTo>
                <a:close/>
              </a:path>
              <a:path w="220980" h="226059" extrusionOk="0">
                <a:moveTo>
                  <a:pt x="56032" y="9156"/>
                </a:moveTo>
                <a:lnTo>
                  <a:pt x="55003" y="5092"/>
                </a:lnTo>
                <a:lnTo>
                  <a:pt x="43789" y="5626"/>
                </a:lnTo>
                <a:lnTo>
                  <a:pt x="44805" y="9702"/>
                </a:lnTo>
                <a:lnTo>
                  <a:pt x="56032" y="9156"/>
                </a:lnTo>
                <a:close/>
              </a:path>
              <a:path w="220980" h="226059" extrusionOk="0">
                <a:moveTo>
                  <a:pt x="61607" y="61950"/>
                </a:moveTo>
                <a:lnTo>
                  <a:pt x="60109" y="57886"/>
                </a:lnTo>
                <a:lnTo>
                  <a:pt x="48895" y="58432"/>
                </a:lnTo>
                <a:lnTo>
                  <a:pt x="50380" y="62496"/>
                </a:lnTo>
                <a:lnTo>
                  <a:pt x="61607" y="61950"/>
                </a:lnTo>
                <a:close/>
              </a:path>
              <a:path w="220980" h="226059" extrusionOk="0">
                <a:moveTo>
                  <a:pt x="66230" y="199542"/>
                </a:moveTo>
                <a:lnTo>
                  <a:pt x="64668" y="195008"/>
                </a:lnTo>
                <a:lnTo>
                  <a:pt x="53441" y="196024"/>
                </a:lnTo>
                <a:lnTo>
                  <a:pt x="55003" y="200088"/>
                </a:lnTo>
                <a:lnTo>
                  <a:pt x="66230" y="199542"/>
                </a:lnTo>
                <a:close/>
              </a:path>
              <a:path w="220980" h="226059" extrusionOk="0">
                <a:moveTo>
                  <a:pt x="66230" y="35052"/>
                </a:moveTo>
                <a:lnTo>
                  <a:pt x="64668" y="30975"/>
                </a:lnTo>
                <a:lnTo>
                  <a:pt x="53441" y="31521"/>
                </a:lnTo>
                <a:lnTo>
                  <a:pt x="55003" y="36068"/>
                </a:lnTo>
                <a:lnTo>
                  <a:pt x="66230" y="35052"/>
                </a:lnTo>
                <a:close/>
              </a:path>
              <a:path w="220980" h="226059" extrusionOk="0">
                <a:moveTo>
                  <a:pt x="70777" y="172643"/>
                </a:moveTo>
                <a:lnTo>
                  <a:pt x="69291" y="168567"/>
                </a:lnTo>
                <a:lnTo>
                  <a:pt x="58064" y="169113"/>
                </a:lnTo>
                <a:lnTo>
                  <a:pt x="59563" y="173177"/>
                </a:lnTo>
                <a:lnTo>
                  <a:pt x="70777" y="172643"/>
                </a:lnTo>
                <a:close/>
              </a:path>
              <a:path w="220980" h="226059" extrusionOk="0">
                <a:moveTo>
                  <a:pt x="70777" y="8686"/>
                </a:moveTo>
                <a:lnTo>
                  <a:pt x="69291" y="4076"/>
                </a:lnTo>
                <a:lnTo>
                  <a:pt x="58064" y="4610"/>
                </a:lnTo>
                <a:lnTo>
                  <a:pt x="59563" y="9156"/>
                </a:lnTo>
                <a:lnTo>
                  <a:pt x="70777" y="8686"/>
                </a:lnTo>
                <a:close/>
              </a:path>
              <a:path w="220980" h="226059" extrusionOk="0">
                <a:moveTo>
                  <a:pt x="75882" y="225437"/>
                </a:moveTo>
                <a:lnTo>
                  <a:pt x="74866" y="221437"/>
                </a:lnTo>
                <a:lnTo>
                  <a:pt x="63639" y="221907"/>
                </a:lnTo>
                <a:lnTo>
                  <a:pt x="64668" y="225983"/>
                </a:lnTo>
                <a:lnTo>
                  <a:pt x="75882" y="225437"/>
                </a:lnTo>
                <a:close/>
              </a:path>
              <a:path w="220980" h="226059" extrusionOk="0">
                <a:moveTo>
                  <a:pt x="75882" y="61480"/>
                </a:moveTo>
                <a:lnTo>
                  <a:pt x="74320" y="57416"/>
                </a:lnTo>
                <a:lnTo>
                  <a:pt x="63169" y="57886"/>
                </a:lnTo>
                <a:lnTo>
                  <a:pt x="64668" y="61950"/>
                </a:lnTo>
                <a:lnTo>
                  <a:pt x="75882" y="61480"/>
                </a:lnTo>
                <a:close/>
              </a:path>
              <a:path w="220980" h="226059" extrusionOk="0">
                <a:moveTo>
                  <a:pt x="80441" y="198526"/>
                </a:moveTo>
                <a:lnTo>
                  <a:pt x="79413" y="194525"/>
                </a:lnTo>
                <a:lnTo>
                  <a:pt x="68262" y="195008"/>
                </a:lnTo>
                <a:lnTo>
                  <a:pt x="69291" y="199072"/>
                </a:lnTo>
                <a:lnTo>
                  <a:pt x="80441" y="198526"/>
                </a:lnTo>
                <a:close/>
              </a:path>
              <a:path w="220980" h="226059" extrusionOk="0">
                <a:moveTo>
                  <a:pt x="80441" y="34569"/>
                </a:moveTo>
                <a:lnTo>
                  <a:pt x="78943" y="30505"/>
                </a:lnTo>
                <a:lnTo>
                  <a:pt x="67729" y="30975"/>
                </a:lnTo>
                <a:lnTo>
                  <a:pt x="69291" y="35052"/>
                </a:lnTo>
                <a:lnTo>
                  <a:pt x="80441" y="34569"/>
                </a:lnTo>
                <a:close/>
              </a:path>
              <a:path w="220980" h="226059" extrusionOk="0">
                <a:moveTo>
                  <a:pt x="85064" y="172161"/>
                </a:moveTo>
                <a:lnTo>
                  <a:pt x="84035" y="167551"/>
                </a:lnTo>
                <a:lnTo>
                  <a:pt x="72821" y="168097"/>
                </a:lnTo>
                <a:lnTo>
                  <a:pt x="73837" y="172643"/>
                </a:lnTo>
                <a:lnTo>
                  <a:pt x="85064" y="172161"/>
                </a:lnTo>
                <a:close/>
              </a:path>
              <a:path w="220980" h="226059" extrusionOk="0">
                <a:moveTo>
                  <a:pt x="85064" y="7658"/>
                </a:moveTo>
                <a:lnTo>
                  <a:pt x="83502" y="3594"/>
                </a:lnTo>
                <a:lnTo>
                  <a:pt x="72351" y="4076"/>
                </a:lnTo>
                <a:lnTo>
                  <a:pt x="73837" y="8140"/>
                </a:lnTo>
                <a:lnTo>
                  <a:pt x="85064" y="7658"/>
                </a:lnTo>
                <a:close/>
              </a:path>
              <a:path w="220980" h="226059" extrusionOk="0">
                <a:moveTo>
                  <a:pt x="90157" y="60934"/>
                </a:moveTo>
                <a:lnTo>
                  <a:pt x="89141" y="56400"/>
                </a:lnTo>
                <a:lnTo>
                  <a:pt x="77927" y="56870"/>
                </a:lnTo>
                <a:lnTo>
                  <a:pt x="79413" y="61480"/>
                </a:lnTo>
                <a:lnTo>
                  <a:pt x="90157" y="60934"/>
                </a:lnTo>
                <a:close/>
              </a:path>
              <a:path w="220980" h="226059" extrusionOk="0">
                <a:moveTo>
                  <a:pt x="90639" y="224967"/>
                </a:moveTo>
                <a:lnTo>
                  <a:pt x="89141" y="220891"/>
                </a:lnTo>
                <a:lnTo>
                  <a:pt x="77927" y="221437"/>
                </a:lnTo>
                <a:lnTo>
                  <a:pt x="79413" y="225437"/>
                </a:lnTo>
                <a:lnTo>
                  <a:pt x="90639" y="224967"/>
                </a:lnTo>
                <a:close/>
              </a:path>
              <a:path w="220980" h="226059" extrusionOk="0">
                <a:moveTo>
                  <a:pt x="94716" y="34036"/>
                </a:moveTo>
                <a:lnTo>
                  <a:pt x="93700" y="29489"/>
                </a:lnTo>
                <a:lnTo>
                  <a:pt x="82473" y="29959"/>
                </a:lnTo>
                <a:lnTo>
                  <a:pt x="83502" y="34569"/>
                </a:lnTo>
                <a:lnTo>
                  <a:pt x="94716" y="34036"/>
                </a:lnTo>
                <a:close/>
              </a:path>
              <a:path w="220980" h="226059" extrusionOk="0">
                <a:moveTo>
                  <a:pt x="95262" y="198056"/>
                </a:moveTo>
                <a:lnTo>
                  <a:pt x="93700" y="193992"/>
                </a:lnTo>
                <a:lnTo>
                  <a:pt x="82473" y="194525"/>
                </a:lnTo>
                <a:lnTo>
                  <a:pt x="84035" y="198526"/>
                </a:lnTo>
                <a:lnTo>
                  <a:pt x="95262" y="198056"/>
                </a:lnTo>
                <a:close/>
              </a:path>
              <a:path w="220980" h="226059" extrusionOk="0">
                <a:moveTo>
                  <a:pt x="99339" y="7124"/>
                </a:moveTo>
                <a:lnTo>
                  <a:pt x="98323" y="2578"/>
                </a:lnTo>
                <a:lnTo>
                  <a:pt x="87096" y="3594"/>
                </a:lnTo>
                <a:lnTo>
                  <a:pt x="88125" y="7658"/>
                </a:lnTo>
                <a:lnTo>
                  <a:pt x="99339" y="7124"/>
                </a:lnTo>
                <a:close/>
              </a:path>
              <a:path w="220980" h="226059" extrusionOk="0">
                <a:moveTo>
                  <a:pt x="99809" y="171145"/>
                </a:moveTo>
                <a:lnTo>
                  <a:pt x="98323" y="167081"/>
                </a:lnTo>
                <a:lnTo>
                  <a:pt x="87096" y="167551"/>
                </a:lnTo>
                <a:lnTo>
                  <a:pt x="88595" y="171615"/>
                </a:lnTo>
                <a:lnTo>
                  <a:pt x="99809" y="171145"/>
                </a:lnTo>
                <a:close/>
              </a:path>
              <a:path w="220980" h="226059" extrusionOk="0">
                <a:moveTo>
                  <a:pt x="104914" y="224485"/>
                </a:moveTo>
                <a:lnTo>
                  <a:pt x="103416" y="219875"/>
                </a:lnTo>
                <a:lnTo>
                  <a:pt x="92671" y="220421"/>
                </a:lnTo>
                <a:lnTo>
                  <a:pt x="93700" y="224967"/>
                </a:lnTo>
                <a:lnTo>
                  <a:pt x="104914" y="224485"/>
                </a:lnTo>
                <a:close/>
              </a:path>
              <a:path w="220980" h="226059" extrusionOk="0">
                <a:moveTo>
                  <a:pt x="104914" y="59918"/>
                </a:moveTo>
                <a:lnTo>
                  <a:pt x="103416" y="55854"/>
                </a:lnTo>
                <a:lnTo>
                  <a:pt x="92202" y="56400"/>
                </a:lnTo>
                <a:lnTo>
                  <a:pt x="93700" y="60464"/>
                </a:lnTo>
                <a:lnTo>
                  <a:pt x="104914" y="59918"/>
                </a:lnTo>
                <a:close/>
              </a:path>
              <a:path w="220980" h="226059" extrusionOk="0">
                <a:moveTo>
                  <a:pt x="109474" y="197510"/>
                </a:moveTo>
                <a:lnTo>
                  <a:pt x="107975" y="192976"/>
                </a:lnTo>
                <a:lnTo>
                  <a:pt x="97294" y="193509"/>
                </a:lnTo>
                <a:lnTo>
                  <a:pt x="98323" y="198056"/>
                </a:lnTo>
                <a:lnTo>
                  <a:pt x="109474" y="197510"/>
                </a:lnTo>
                <a:close/>
              </a:path>
              <a:path w="220980" h="226059" extrusionOk="0">
                <a:moveTo>
                  <a:pt x="109474" y="33007"/>
                </a:moveTo>
                <a:lnTo>
                  <a:pt x="107975" y="28943"/>
                </a:lnTo>
                <a:lnTo>
                  <a:pt x="96761" y="29489"/>
                </a:lnTo>
                <a:lnTo>
                  <a:pt x="98323" y="33553"/>
                </a:lnTo>
                <a:lnTo>
                  <a:pt x="109474" y="33007"/>
                </a:lnTo>
                <a:close/>
              </a:path>
              <a:path w="220980" h="226059" extrusionOk="0">
                <a:moveTo>
                  <a:pt x="114096" y="170599"/>
                </a:moveTo>
                <a:lnTo>
                  <a:pt x="112534" y="166065"/>
                </a:lnTo>
                <a:lnTo>
                  <a:pt x="101384" y="166535"/>
                </a:lnTo>
                <a:lnTo>
                  <a:pt x="102870" y="171145"/>
                </a:lnTo>
                <a:lnTo>
                  <a:pt x="114096" y="170599"/>
                </a:lnTo>
                <a:close/>
              </a:path>
              <a:path w="220980" h="226059" extrusionOk="0">
                <a:moveTo>
                  <a:pt x="114096" y="6108"/>
                </a:moveTo>
                <a:lnTo>
                  <a:pt x="112534" y="2044"/>
                </a:lnTo>
                <a:lnTo>
                  <a:pt x="101384" y="2578"/>
                </a:lnTo>
                <a:lnTo>
                  <a:pt x="102870" y="6642"/>
                </a:lnTo>
                <a:lnTo>
                  <a:pt x="114096" y="6108"/>
                </a:lnTo>
                <a:close/>
              </a:path>
              <a:path w="220980" h="226059" extrusionOk="0">
                <a:moveTo>
                  <a:pt x="119189" y="223469"/>
                </a:moveTo>
                <a:lnTo>
                  <a:pt x="118173" y="219405"/>
                </a:lnTo>
                <a:lnTo>
                  <a:pt x="106959" y="219875"/>
                </a:lnTo>
                <a:lnTo>
                  <a:pt x="108445" y="223951"/>
                </a:lnTo>
                <a:lnTo>
                  <a:pt x="119189" y="223469"/>
                </a:lnTo>
                <a:close/>
              </a:path>
              <a:path w="220980" h="226059" extrusionOk="0">
                <a:moveTo>
                  <a:pt x="119189" y="59448"/>
                </a:moveTo>
                <a:lnTo>
                  <a:pt x="118173" y="55384"/>
                </a:lnTo>
                <a:lnTo>
                  <a:pt x="106959" y="55854"/>
                </a:lnTo>
                <a:lnTo>
                  <a:pt x="107975" y="59918"/>
                </a:lnTo>
                <a:lnTo>
                  <a:pt x="119189" y="59448"/>
                </a:lnTo>
                <a:close/>
              </a:path>
              <a:path w="220980" h="226059" extrusionOk="0">
                <a:moveTo>
                  <a:pt x="123748" y="196494"/>
                </a:moveTo>
                <a:lnTo>
                  <a:pt x="122732" y="192493"/>
                </a:lnTo>
                <a:lnTo>
                  <a:pt x="111506" y="192976"/>
                </a:lnTo>
                <a:lnTo>
                  <a:pt x="113068" y="197040"/>
                </a:lnTo>
                <a:lnTo>
                  <a:pt x="123748" y="196494"/>
                </a:lnTo>
                <a:close/>
              </a:path>
              <a:path w="220980" h="226059" extrusionOk="0">
                <a:moveTo>
                  <a:pt x="123748" y="32537"/>
                </a:moveTo>
                <a:lnTo>
                  <a:pt x="122732" y="28473"/>
                </a:lnTo>
                <a:lnTo>
                  <a:pt x="111506" y="28943"/>
                </a:lnTo>
                <a:lnTo>
                  <a:pt x="112534" y="33007"/>
                </a:lnTo>
                <a:lnTo>
                  <a:pt x="123748" y="32537"/>
                </a:lnTo>
                <a:close/>
              </a:path>
              <a:path w="220980" h="226059" extrusionOk="0">
                <a:moveTo>
                  <a:pt x="128371" y="169583"/>
                </a:moveTo>
                <a:lnTo>
                  <a:pt x="127355" y="165519"/>
                </a:lnTo>
                <a:lnTo>
                  <a:pt x="116128" y="166065"/>
                </a:lnTo>
                <a:lnTo>
                  <a:pt x="117627" y="170129"/>
                </a:lnTo>
                <a:lnTo>
                  <a:pt x="128371" y="169583"/>
                </a:lnTo>
                <a:close/>
              </a:path>
              <a:path w="220980" h="226059" extrusionOk="0">
                <a:moveTo>
                  <a:pt x="128371" y="5626"/>
                </a:moveTo>
                <a:lnTo>
                  <a:pt x="126809" y="1562"/>
                </a:lnTo>
                <a:lnTo>
                  <a:pt x="116128" y="2044"/>
                </a:lnTo>
                <a:lnTo>
                  <a:pt x="117157" y="6108"/>
                </a:lnTo>
                <a:lnTo>
                  <a:pt x="128371" y="5626"/>
                </a:lnTo>
                <a:close/>
              </a:path>
              <a:path w="220980" h="226059" extrusionOk="0">
                <a:moveTo>
                  <a:pt x="133946" y="222935"/>
                </a:moveTo>
                <a:lnTo>
                  <a:pt x="132448" y="218389"/>
                </a:lnTo>
                <a:lnTo>
                  <a:pt x="121234" y="219405"/>
                </a:lnTo>
                <a:lnTo>
                  <a:pt x="122732" y="223469"/>
                </a:lnTo>
                <a:lnTo>
                  <a:pt x="133946" y="222935"/>
                </a:lnTo>
                <a:close/>
              </a:path>
              <a:path w="220980" h="226059" extrusionOk="0">
                <a:moveTo>
                  <a:pt x="133946" y="58902"/>
                </a:moveTo>
                <a:lnTo>
                  <a:pt x="132448" y="54368"/>
                </a:lnTo>
                <a:lnTo>
                  <a:pt x="121234" y="54838"/>
                </a:lnTo>
                <a:lnTo>
                  <a:pt x="122732" y="59448"/>
                </a:lnTo>
                <a:lnTo>
                  <a:pt x="133946" y="58902"/>
                </a:lnTo>
                <a:close/>
              </a:path>
              <a:path w="220980" h="226059" extrusionOk="0">
                <a:moveTo>
                  <a:pt x="138506" y="196024"/>
                </a:moveTo>
                <a:lnTo>
                  <a:pt x="137007" y="191960"/>
                </a:lnTo>
                <a:lnTo>
                  <a:pt x="125793" y="192493"/>
                </a:lnTo>
                <a:lnTo>
                  <a:pt x="127355" y="196494"/>
                </a:lnTo>
                <a:lnTo>
                  <a:pt x="138506" y="196024"/>
                </a:lnTo>
                <a:close/>
              </a:path>
              <a:path w="220980" h="226059" extrusionOk="0">
                <a:moveTo>
                  <a:pt x="138506" y="31991"/>
                </a:moveTo>
                <a:lnTo>
                  <a:pt x="137007" y="27457"/>
                </a:lnTo>
                <a:lnTo>
                  <a:pt x="125793" y="27927"/>
                </a:lnTo>
                <a:lnTo>
                  <a:pt x="127355" y="32537"/>
                </a:lnTo>
                <a:lnTo>
                  <a:pt x="138506" y="31991"/>
                </a:lnTo>
                <a:close/>
              </a:path>
              <a:path w="220980" h="226059" extrusionOk="0">
                <a:moveTo>
                  <a:pt x="143129" y="169113"/>
                </a:moveTo>
                <a:lnTo>
                  <a:pt x="141566" y="165049"/>
                </a:lnTo>
                <a:lnTo>
                  <a:pt x="130416" y="165519"/>
                </a:lnTo>
                <a:lnTo>
                  <a:pt x="131902" y="169583"/>
                </a:lnTo>
                <a:lnTo>
                  <a:pt x="143129" y="169113"/>
                </a:lnTo>
                <a:close/>
              </a:path>
              <a:path w="220980" h="226059" extrusionOk="0">
                <a:moveTo>
                  <a:pt x="143129" y="5092"/>
                </a:moveTo>
                <a:lnTo>
                  <a:pt x="141566" y="546"/>
                </a:lnTo>
                <a:lnTo>
                  <a:pt x="130416" y="1016"/>
                </a:lnTo>
                <a:lnTo>
                  <a:pt x="131902" y="5626"/>
                </a:lnTo>
                <a:lnTo>
                  <a:pt x="143129" y="5092"/>
                </a:lnTo>
                <a:close/>
              </a:path>
              <a:path w="220980" h="226059" extrusionOk="0">
                <a:moveTo>
                  <a:pt x="148221" y="221907"/>
                </a:moveTo>
                <a:lnTo>
                  <a:pt x="147205" y="217843"/>
                </a:lnTo>
                <a:lnTo>
                  <a:pt x="135991" y="218389"/>
                </a:lnTo>
                <a:lnTo>
                  <a:pt x="137007" y="222935"/>
                </a:lnTo>
                <a:lnTo>
                  <a:pt x="148221" y="221907"/>
                </a:lnTo>
                <a:close/>
              </a:path>
              <a:path w="220980" h="226059" extrusionOk="0">
                <a:moveTo>
                  <a:pt x="148221" y="57886"/>
                </a:moveTo>
                <a:lnTo>
                  <a:pt x="146659" y="53822"/>
                </a:lnTo>
                <a:lnTo>
                  <a:pt x="135445" y="54368"/>
                </a:lnTo>
                <a:lnTo>
                  <a:pt x="137007" y="58432"/>
                </a:lnTo>
                <a:lnTo>
                  <a:pt x="148221" y="57886"/>
                </a:lnTo>
                <a:close/>
              </a:path>
              <a:path w="220980" h="226059" extrusionOk="0">
                <a:moveTo>
                  <a:pt x="152781" y="195478"/>
                </a:moveTo>
                <a:lnTo>
                  <a:pt x="151765" y="190944"/>
                </a:lnTo>
                <a:lnTo>
                  <a:pt x="140538" y="191477"/>
                </a:lnTo>
                <a:lnTo>
                  <a:pt x="141566" y="196024"/>
                </a:lnTo>
                <a:lnTo>
                  <a:pt x="152781" y="195478"/>
                </a:lnTo>
                <a:close/>
              </a:path>
              <a:path w="220980" h="226059" extrusionOk="0">
                <a:moveTo>
                  <a:pt x="152781" y="30975"/>
                </a:moveTo>
                <a:lnTo>
                  <a:pt x="151282" y="26911"/>
                </a:lnTo>
                <a:lnTo>
                  <a:pt x="140068" y="27457"/>
                </a:lnTo>
                <a:lnTo>
                  <a:pt x="141566" y="31521"/>
                </a:lnTo>
                <a:lnTo>
                  <a:pt x="152781" y="30975"/>
                </a:lnTo>
                <a:close/>
              </a:path>
              <a:path w="220980" h="226059" extrusionOk="0">
                <a:moveTo>
                  <a:pt x="157403" y="168567"/>
                </a:moveTo>
                <a:lnTo>
                  <a:pt x="156387" y="164033"/>
                </a:lnTo>
                <a:lnTo>
                  <a:pt x="145161" y="164566"/>
                </a:lnTo>
                <a:lnTo>
                  <a:pt x="146189" y="169113"/>
                </a:lnTo>
                <a:lnTo>
                  <a:pt x="157403" y="168567"/>
                </a:lnTo>
                <a:close/>
              </a:path>
              <a:path w="220980" h="226059" extrusionOk="0">
                <a:moveTo>
                  <a:pt x="157403" y="4076"/>
                </a:moveTo>
                <a:lnTo>
                  <a:pt x="155841" y="0"/>
                </a:lnTo>
                <a:lnTo>
                  <a:pt x="144627" y="546"/>
                </a:lnTo>
                <a:lnTo>
                  <a:pt x="146189" y="4610"/>
                </a:lnTo>
                <a:lnTo>
                  <a:pt x="157403" y="4076"/>
                </a:lnTo>
                <a:close/>
              </a:path>
              <a:path w="220980" h="226059" extrusionOk="0">
                <a:moveTo>
                  <a:pt x="162509" y="57416"/>
                </a:moveTo>
                <a:lnTo>
                  <a:pt x="161480" y="52806"/>
                </a:lnTo>
                <a:lnTo>
                  <a:pt x="150266" y="53352"/>
                </a:lnTo>
                <a:lnTo>
                  <a:pt x="151282" y="57886"/>
                </a:lnTo>
                <a:lnTo>
                  <a:pt x="162509" y="57416"/>
                </a:lnTo>
                <a:close/>
              </a:path>
              <a:path w="220980" h="226059" extrusionOk="0">
                <a:moveTo>
                  <a:pt x="162979" y="221437"/>
                </a:moveTo>
                <a:lnTo>
                  <a:pt x="161480" y="217373"/>
                </a:lnTo>
                <a:lnTo>
                  <a:pt x="150266" y="217843"/>
                </a:lnTo>
                <a:lnTo>
                  <a:pt x="151765" y="221907"/>
                </a:lnTo>
                <a:lnTo>
                  <a:pt x="162979" y="221437"/>
                </a:lnTo>
                <a:close/>
              </a:path>
              <a:path w="220980" h="226059" extrusionOk="0">
                <a:moveTo>
                  <a:pt x="167055" y="30505"/>
                </a:moveTo>
                <a:lnTo>
                  <a:pt x="166039" y="25895"/>
                </a:lnTo>
                <a:lnTo>
                  <a:pt x="154825" y="26911"/>
                </a:lnTo>
                <a:lnTo>
                  <a:pt x="155841" y="30975"/>
                </a:lnTo>
                <a:lnTo>
                  <a:pt x="167055" y="30505"/>
                </a:lnTo>
                <a:close/>
              </a:path>
              <a:path w="220980" h="226059" extrusionOk="0">
                <a:moveTo>
                  <a:pt x="167538" y="194525"/>
                </a:moveTo>
                <a:lnTo>
                  <a:pt x="166039" y="190461"/>
                </a:lnTo>
                <a:lnTo>
                  <a:pt x="154825" y="190944"/>
                </a:lnTo>
                <a:lnTo>
                  <a:pt x="156387" y="195008"/>
                </a:lnTo>
                <a:lnTo>
                  <a:pt x="167538" y="194525"/>
                </a:lnTo>
                <a:close/>
              </a:path>
              <a:path w="220980" h="226059" extrusionOk="0">
                <a:moveTo>
                  <a:pt x="172161" y="167551"/>
                </a:moveTo>
                <a:lnTo>
                  <a:pt x="170599" y="163550"/>
                </a:lnTo>
                <a:lnTo>
                  <a:pt x="159448" y="164033"/>
                </a:lnTo>
                <a:lnTo>
                  <a:pt x="160934" y="168097"/>
                </a:lnTo>
                <a:lnTo>
                  <a:pt x="172161" y="167551"/>
                </a:lnTo>
                <a:close/>
              </a:path>
              <a:path w="220980" h="226059" extrusionOk="0">
                <a:moveTo>
                  <a:pt x="177253" y="220891"/>
                </a:moveTo>
                <a:lnTo>
                  <a:pt x="175691" y="216357"/>
                </a:lnTo>
                <a:lnTo>
                  <a:pt x="165023" y="216827"/>
                </a:lnTo>
                <a:lnTo>
                  <a:pt x="166039" y="221437"/>
                </a:lnTo>
                <a:lnTo>
                  <a:pt x="177253" y="220891"/>
                </a:lnTo>
                <a:close/>
              </a:path>
              <a:path w="220980" h="226059" extrusionOk="0">
                <a:moveTo>
                  <a:pt x="177253" y="56400"/>
                </a:moveTo>
                <a:lnTo>
                  <a:pt x="175691" y="52336"/>
                </a:lnTo>
                <a:lnTo>
                  <a:pt x="164477" y="52806"/>
                </a:lnTo>
                <a:lnTo>
                  <a:pt x="166039" y="56870"/>
                </a:lnTo>
                <a:lnTo>
                  <a:pt x="177253" y="56400"/>
                </a:lnTo>
                <a:close/>
              </a:path>
              <a:path w="220980" h="226059" extrusionOk="0">
                <a:moveTo>
                  <a:pt x="181813" y="193992"/>
                </a:moveTo>
                <a:lnTo>
                  <a:pt x="180314" y="189445"/>
                </a:lnTo>
                <a:lnTo>
                  <a:pt x="169100" y="190461"/>
                </a:lnTo>
                <a:lnTo>
                  <a:pt x="170599" y="194525"/>
                </a:lnTo>
                <a:lnTo>
                  <a:pt x="181813" y="193992"/>
                </a:lnTo>
                <a:close/>
              </a:path>
              <a:path w="220980" h="226059" extrusionOk="0">
                <a:moveTo>
                  <a:pt x="186436" y="167081"/>
                </a:moveTo>
                <a:lnTo>
                  <a:pt x="184873" y="163017"/>
                </a:lnTo>
                <a:lnTo>
                  <a:pt x="173659" y="163550"/>
                </a:lnTo>
                <a:lnTo>
                  <a:pt x="175221" y="167551"/>
                </a:lnTo>
                <a:lnTo>
                  <a:pt x="186436" y="167081"/>
                </a:lnTo>
                <a:close/>
              </a:path>
              <a:path w="220980" h="226059" extrusionOk="0">
                <a:moveTo>
                  <a:pt x="191541" y="219875"/>
                </a:moveTo>
                <a:lnTo>
                  <a:pt x="190512" y="215811"/>
                </a:lnTo>
                <a:lnTo>
                  <a:pt x="179298" y="216357"/>
                </a:lnTo>
                <a:lnTo>
                  <a:pt x="180797" y="220421"/>
                </a:lnTo>
                <a:lnTo>
                  <a:pt x="191541" y="219875"/>
                </a:lnTo>
                <a:close/>
              </a:path>
              <a:path w="220980" h="226059" extrusionOk="0">
                <a:moveTo>
                  <a:pt x="196088" y="192976"/>
                </a:moveTo>
                <a:lnTo>
                  <a:pt x="195072" y="188899"/>
                </a:lnTo>
                <a:lnTo>
                  <a:pt x="183857" y="189445"/>
                </a:lnTo>
                <a:lnTo>
                  <a:pt x="184873" y="193992"/>
                </a:lnTo>
                <a:lnTo>
                  <a:pt x="196088" y="192976"/>
                </a:lnTo>
                <a:close/>
              </a:path>
              <a:path w="220980" h="226059" extrusionOk="0">
                <a:moveTo>
                  <a:pt x="200647" y="166535"/>
                </a:moveTo>
                <a:lnTo>
                  <a:pt x="199631" y="162001"/>
                </a:lnTo>
                <a:lnTo>
                  <a:pt x="188480" y="162534"/>
                </a:lnTo>
                <a:lnTo>
                  <a:pt x="189496" y="167081"/>
                </a:lnTo>
                <a:lnTo>
                  <a:pt x="200647" y="166535"/>
                </a:lnTo>
                <a:close/>
              </a:path>
              <a:path w="220980" h="226059" extrusionOk="0">
                <a:moveTo>
                  <a:pt x="206286" y="219405"/>
                </a:moveTo>
                <a:lnTo>
                  <a:pt x="204724" y="215341"/>
                </a:lnTo>
                <a:lnTo>
                  <a:pt x="193573" y="215811"/>
                </a:lnTo>
                <a:lnTo>
                  <a:pt x="195072" y="219875"/>
                </a:lnTo>
                <a:lnTo>
                  <a:pt x="206286" y="219405"/>
                </a:lnTo>
                <a:close/>
              </a:path>
              <a:path w="220980" h="226059" extrusionOk="0">
                <a:moveTo>
                  <a:pt x="210845" y="192493"/>
                </a:moveTo>
                <a:lnTo>
                  <a:pt x="209346" y="188429"/>
                </a:lnTo>
                <a:lnTo>
                  <a:pt x="198132" y="188899"/>
                </a:lnTo>
                <a:lnTo>
                  <a:pt x="199631" y="192976"/>
                </a:lnTo>
                <a:lnTo>
                  <a:pt x="210845" y="192493"/>
                </a:lnTo>
                <a:close/>
              </a:path>
              <a:path w="220980" h="226059" extrusionOk="0">
                <a:moveTo>
                  <a:pt x="220573" y="218859"/>
                </a:moveTo>
                <a:lnTo>
                  <a:pt x="219544" y="214325"/>
                </a:lnTo>
                <a:lnTo>
                  <a:pt x="208330" y="214795"/>
                </a:lnTo>
                <a:lnTo>
                  <a:pt x="209346" y="219405"/>
                </a:lnTo>
                <a:lnTo>
                  <a:pt x="220573" y="218859"/>
                </a:lnTo>
                <a:close/>
              </a:path>
            </a:pathLst>
          </a:custGeom>
          <a:solidFill>
            <a:srgbClr val="1625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1" name="Google Shape;161;p2"/>
          <p:cNvPicPr preferRelativeResize="0"/>
          <p:nvPr/>
        </p:nvPicPr>
        <p:blipFill rotWithShape="1">
          <a:blip r:embed="rId11">
            <a:alphaModFix/>
          </a:blip>
          <a:srcRect/>
          <a:stretch/>
        </p:blipFill>
        <p:spPr>
          <a:xfrm>
            <a:off x="2325650" y="6849962"/>
            <a:ext cx="487996" cy="177173"/>
          </a:xfrm>
          <a:prstGeom prst="rect">
            <a:avLst/>
          </a:prstGeom>
          <a:noFill/>
          <a:ln>
            <a:noFill/>
          </a:ln>
        </p:spPr>
      </p:pic>
      <p:sp>
        <p:nvSpPr>
          <p:cNvPr id="162" name="Google Shape;162;p2"/>
          <p:cNvSpPr/>
          <p:nvPr/>
        </p:nvSpPr>
        <p:spPr>
          <a:xfrm>
            <a:off x="2198306" y="6344208"/>
            <a:ext cx="82550" cy="43180"/>
          </a:xfrm>
          <a:custGeom>
            <a:avLst/>
            <a:gdLst/>
            <a:ahLst/>
            <a:cxnLst/>
            <a:rect l="l" t="t" r="r" b="b"/>
            <a:pathLst>
              <a:path w="82550" h="43179" extrusionOk="0">
                <a:moveTo>
                  <a:pt x="33108" y="0"/>
                </a:moveTo>
                <a:lnTo>
                  <a:pt x="0" y="0"/>
                </a:lnTo>
                <a:lnTo>
                  <a:pt x="508" y="4064"/>
                </a:lnTo>
                <a:lnTo>
                  <a:pt x="33108" y="4064"/>
                </a:lnTo>
                <a:lnTo>
                  <a:pt x="33108" y="0"/>
                </a:lnTo>
                <a:close/>
              </a:path>
              <a:path w="82550" h="43179" extrusionOk="0">
                <a:moveTo>
                  <a:pt x="36664" y="22834"/>
                </a:moveTo>
                <a:lnTo>
                  <a:pt x="36156" y="18770"/>
                </a:lnTo>
                <a:lnTo>
                  <a:pt x="3568" y="18770"/>
                </a:lnTo>
                <a:lnTo>
                  <a:pt x="4076" y="22834"/>
                </a:lnTo>
                <a:lnTo>
                  <a:pt x="36664" y="22834"/>
                </a:lnTo>
                <a:close/>
              </a:path>
              <a:path w="82550" h="43179" extrusionOk="0">
                <a:moveTo>
                  <a:pt x="39725" y="42697"/>
                </a:moveTo>
                <a:lnTo>
                  <a:pt x="39217" y="38633"/>
                </a:lnTo>
                <a:lnTo>
                  <a:pt x="6616" y="38633"/>
                </a:lnTo>
                <a:lnTo>
                  <a:pt x="7124" y="42697"/>
                </a:lnTo>
                <a:lnTo>
                  <a:pt x="39725" y="42697"/>
                </a:lnTo>
                <a:close/>
              </a:path>
              <a:path w="82550" h="43179" extrusionOk="0">
                <a:moveTo>
                  <a:pt x="75387" y="0"/>
                </a:moveTo>
                <a:lnTo>
                  <a:pt x="42786" y="0"/>
                </a:lnTo>
                <a:lnTo>
                  <a:pt x="42786" y="4064"/>
                </a:lnTo>
                <a:lnTo>
                  <a:pt x="75387" y="4064"/>
                </a:lnTo>
                <a:lnTo>
                  <a:pt x="75387" y="0"/>
                </a:lnTo>
                <a:close/>
              </a:path>
              <a:path w="82550" h="43179" extrusionOk="0">
                <a:moveTo>
                  <a:pt x="78943" y="22834"/>
                </a:moveTo>
                <a:lnTo>
                  <a:pt x="78435" y="18770"/>
                </a:lnTo>
                <a:lnTo>
                  <a:pt x="45847" y="18770"/>
                </a:lnTo>
                <a:lnTo>
                  <a:pt x="46355" y="22834"/>
                </a:lnTo>
                <a:lnTo>
                  <a:pt x="78943" y="22834"/>
                </a:lnTo>
                <a:close/>
              </a:path>
              <a:path w="82550" h="43179" extrusionOk="0">
                <a:moveTo>
                  <a:pt x="82003" y="38633"/>
                </a:moveTo>
                <a:lnTo>
                  <a:pt x="48895" y="38633"/>
                </a:lnTo>
                <a:lnTo>
                  <a:pt x="49403" y="42697"/>
                </a:lnTo>
                <a:lnTo>
                  <a:pt x="82003" y="42697"/>
                </a:lnTo>
                <a:lnTo>
                  <a:pt x="82003" y="38633"/>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3" name="Google Shape;163;p2"/>
          <p:cNvPicPr preferRelativeResize="0"/>
          <p:nvPr/>
        </p:nvPicPr>
        <p:blipFill rotWithShape="1">
          <a:blip r:embed="rId12">
            <a:alphaModFix/>
          </a:blip>
          <a:srcRect/>
          <a:stretch/>
        </p:blipFill>
        <p:spPr>
          <a:xfrm>
            <a:off x="2101529" y="6865687"/>
            <a:ext cx="155360" cy="154874"/>
          </a:xfrm>
          <a:prstGeom prst="rect">
            <a:avLst/>
          </a:prstGeom>
          <a:noFill/>
          <a:ln>
            <a:noFill/>
          </a:ln>
        </p:spPr>
      </p:pic>
      <p:sp>
        <p:nvSpPr>
          <p:cNvPr id="164" name="Google Shape;164;p2"/>
          <p:cNvSpPr/>
          <p:nvPr/>
        </p:nvSpPr>
        <p:spPr>
          <a:xfrm>
            <a:off x="2470810" y="6100000"/>
            <a:ext cx="304800" cy="99695"/>
          </a:xfrm>
          <a:custGeom>
            <a:avLst/>
            <a:gdLst/>
            <a:ahLst/>
            <a:cxnLst/>
            <a:rect l="l" t="t" r="r" b="b"/>
            <a:pathLst>
              <a:path w="304800" h="99695" extrusionOk="0">
                <a:moveTo>
                  <a:pt x="54483" y="98475"/>
                </a:moveTo>
                <a:lnTo>
                  <a:pt x="51422" y="85801"/>
                </a:lnTo>
                <a:lnTo>
                  <a:pt x="19875" y="85801"/>
                </a:lnTo>
                <a:lnTo>
                  <a:pt x="22923" y="98475"/>
                </a:lnTo>
                <a:lnTo>
                  <a:pt x="54483" y="98475"/>
                </a:lnTo>
                <a:close/>
              </a:path>
              <a:path w="304800" h="99695" extrusionOk="0">
                <a:moveTo>
                  <a:pt x="123761" y="55841"/>
                </a:moveTo>
                <a:lnTo>
                  <a:pt x="121246" y="43167"/>
                </a:lnTo>
                <a:lnTo>
                  <a:pt x="10198" y="43167"/>
                </a:lnTo>
                <a:lnTo>
                  <a:pt x="12738" y="55841"/>
                </a:lnTo>
                <a:lnTo>
                  <a:pt x="123761" y="55841"/>
                </a:lnTo>
                <a:close/>
              </a:path>
              <a:path w="304800" h="99695" extrusionOk="0">
                <a:moveTo>
                  <a:pt x="178765" y="12674"/>
                </a:moveTo>
                <a:lnTo>
                  <a:pt x="176250" y="0"/>
                </a:lnTo>
                <a:lnTo>
                  <a:pt x="0" y="0"/>
                </a:lnTo>
                <a:lnTo>
                  <a:pt x="3060" y="12674"/>
                </a:lnTo>
                <a:lnTo>
                  <a:pt x="178765" y="12674"/>
                </a:lnTo>
                <a:close/>
              </a:path>
              <a:path w="304800" h="99695" extrusionOk="0">
                <a:moveTo>
                  <a:pt x="285788" y="12674"/>
                </a:moveTo>
                <a:lnTo>
                  <a:pt x="282727" y="0"/>
                </a:lnTo>
                <a:lnTo>
                  <a:pt x="196646" y="0"/>
                </a:lnTo>
                <a:lnTo>
                  <a:pt x="199161" y="12674"/>
                </a:lnTo>
                <a:lnTo>
                  <a:pt x="285788" y="12674"/>
                </a:lnTo>
                <a:close/>
              </a:path>
              <a:path w="304800" h="99695" extrusionOk="0">
                <a:moveTo>
                  <a:pt x="295910" y="55841"/>
                </a:moveTo>
                <a:lnTo>
                  <a:pt x="292862" y="43167"/>
                </a:lnTo>
                <a:lnTo>
                  <a:pt x="140081" y="43167"/>
                </a:lnTo>
                <a:lnTo>
                  <a:pt x="143141" y="55841"/>
                </a:lnTo>
                <a:lnTo>
                  <a:pt x="295910" y="55841"/>
                </a:lnTo>
                <a:close/>
              </a:path>
              <a:path w="304800" h="99695" extrusionOk="0">
                <a:moveTo>
                  <a:pt x="304622" y="99491"/>
                </a:moveTo>
                <a:lnTo>
                  <a:pt x="302031" y="86817"/>
                </a:lnTo>
                <a:lnTo>
                  <a:pt x="69773" y="86817"/>
                </a:lnTo>
                <a:lnTo>
                  <a:pt x="72364" y="99491"/>
                </a:lnTo>
                <a:lnTo>
                  <a:pt x="304622" y="99491"/>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5" name="Google Shape;165;p2"/>
          <p:cNvPicPr preferRelativeResize="0"/>
          <p:nvPr/>
        </p:nvPicPr>
        <p:blipFill rotWithShape="1">
          <a:blip r:embed="rId13">
            <a:alphaModFix/>
          </a:blip>
          <a:srcRect/>
          <a:stretch/>
        </p:blipFill>
        <p:spPr>
          <a:xfrm>
            <a:off x="3169344" y="6036164"/>
            <a:ext cx="192690" cy="192582"/>
          </a:xfrm>
          <a:prstGeom prst="rect">
            <a:avLst/>
          </a:prstGeom>
          <a:noFill/>
          <a:ln>
            <a:noFill/>
          </a:ln>
        </p:spPr>
      </p:pic>
      <p:pic>
        <p:nvPicPr>
          <p:cNvPr id="166" name="Google Shape;166;p2"/>
          <p:cNvPicPr preferRelativeResize="0"/>
          <p:nvPr/>
        </p:nvPicPr>
        <p:blipFill rotWithShape="1">
          <a:blip r:embed="rId14">
            <a:alphaModFix/>
          </a:blip>
          <a:srcRect/>
          <a:stretch/>
        </p:blipFill>
        <p:spPr>
          <a:xfrm>
            <a:off x="3624752" y="6468322"/>
            <a:ext cx="192622" cy="192582"/>
          </a:xfrm>
          <a:prstGeom prst="rect">
            <a:avLst/>
          </a:prstGeom>
          <a:noFill/>
          <a:ln>
            <a:noFill/>
          </a:ln>
        </p:spPr>
      </p:pic>
      <p:sp>
        <p:nvSpPr>
          <p:cNvPr id="167" name="Google Shape;167;p2"/>
          <p:cNvSpPr/>
          <p:nvPr/>
        </p:nvSpPr>
        <p:spPr>
          <a:xfrm>
            <a:off x="3107499" y="6801713"/>
            <a:ext cx="55244" cy="53340"/>
          </a:xfrm>
          <a:custGeom>
            <a:avLst/>
            <a:gdLst/>
            <a:ahLst/>
            <a:cxnLst/>
            <a:rect l="l" t="t" r="r" b="b"/>
            <a:pathLst>
              <a:path w="55244" h="53340" extrusionOk="0">
                <a:moveTo>
                  <a:pt x="48412" y="31508"/>
                </a:moveTo>
                <a:lnTo>
                  <a:pt x="25971" y="7112"/>
                </a:lnTo>
                <a:lnTo>
                  <a:pt x="25971" y="8610"/>
                </a:lnTo>
                <a:lnTo>
                  <a:pt x="33058" y="10033"/>
                </a:lnTo>
                <a:lnTo>
                  <a:pt x="39255" y="13881"/>
                </a:lnTo>
                <a:lnTo>
                  <a:pt x="43916" y="19558"/>
                </a:lnTo>
                <a:lnTo>
                  <a:pt x="46367" y="26428"/>
                </a:lnTo>
                <a:lnTo>
                  <a:pt x="46850" y="30975"/>
                </a:lnTo>
                <a:lnTo>
                  <a:pt x="45897" y="35585"/>
                </a:lnTo>
                <a:lnTo>
                  <a:pt x="42837" y="38557"/>
                </a:lnTo>
                <a:lnTo>
                  <a:pt x="39776" y="42151"/>
                </a:lnTo>
                <a:lnTo>
                  <a:pt x="35699" y="43649"/>
                </a:lnTo>
                <a:lnTo>
                  <a:pt x="31076" y="43649"/>
                </a:lnTo>
                <a:lnTo>
                  <a:pt x="24028" y="42240"/>
                </a:lnTo>
                <a:lnTo>
                  <a:pt x="17843" y="38404"/>
                </a:lnTo>
                <a:lnTo>
                  <a:pt x="13195" y="32753"/>
                </a:lnTo>
                <a:lnTo>
                  <a:pt x="10744" y="25882"/>
                </a:lnTo>
                <a:lnTo>
                  <a:pt x="8699" y="26428"/>
                </a:lnTo>
                <a:lnTo>
                  <a:pt x="11239" y="33921"/>
                </a:lnTo>
                <a:lnTo>
                  <a:pt x="16179" y="40043"/>
                </a:lnTo>
                <a:lnTo>
                  <a:pt x="22860" y="44170"/>
                </a:lnTo>
                <a:lnTo>
                  <a:pt x="30594" y="45681"/>
                </a:lnTo>
                <a:lnTo>
                  <a:pt x="35699" y="45681"/>
                </a:lnTo>
                <a:lnTo>
                  <a:pt x="40246" y="43649"/>
                </a:lnTo>
                <a:lnTo>
                  <a:pt x="44335" y="40119"/>
                </a:lnTo>
                <a:lnTo>
                  <a:pt x="47396" y="36601"/>
                </a:lnTo>
                <a:lnTo>
                  <a:pt x="48412" y="31508"/>
                </a:lnTo>
                <a:close/>
              </a:path>
              <a:path w="55244" h="53340" extrusionOk="0">
                <a:moveTo>
                  <a:pt x="55003" y="33553"/>
                </a:moveTo>
                <a:lnTo>
                  <a:pt x="23939" y="0"/>
                </a:lnTo>
                <a:lnTo>
                  <a:pt x="16789" y="0"/>
                </a:lnTo>
                <a:lnTo>
                  <a:pt x="10198" y="2578"/>
                </a:lnTo>
                <a:lnTo>
                  <a:pt x="2044" y="12674"/>
                </a:lnTo>
                <a:lnTo>
                  <a:pt x="0" y="19316"/>
                </a:lnTo>
                <a:lnTo>
                  <a:pt x="1016" y="26428"/>
                </a:lnTo>
                <a:lnTo>
                  <a:pt x="3060" y="25882"/>
                </a:lnTo>
                <a:lnTo>
                  <a:pt x="2044" y="19316"/>
                </a:lnTo>
                <a:lnTo>
                  <a:pt x="3606" y="13208"/>
                </a:lnTo>
                <a:lnTo>
                  <a:pt x="11760" y="4064"/>
                </a:lnTo>
                <a:lnTo>
                  <a:pt x="17335" y="1549"/>
                </a:lnTo>
                <a:lnTo>
                  <a:pt x="23939" y="1549"/>
                </a:lnTo>
                <a:lnTo>
                  <a:pt x="53505" y="33007"/>
                </a:lnTo>
                <a:lnTo>
                  <a:pt x="51943" y="39103"/>
                </a:lnTo>
                <a:lnTo>
                  <a:pt x="43853" y="48260"/>
                </a:lnTo>
                <a:lnTo>
                  <a:pt x="38214" y="50761"/>
                </a:lnTo>
                <a:lnTo>
                  <a:pt x="31623" y="50761"/>
                </a:lnTo>
                <a:lnTo>
                  <a:pt x="31623" y="52793"/>
                </a:lnTo>
                <a:lnTo>
                  <a:pt x="38214" y="52793"/>
                </a:lnTo>
                <a:lnTo>
                  <a:pt x="44881" y="50292"/>
                </a:lnTo>
                <a:lnTo>
                  <a:pt x="52971" y="40119"/>
                </a:lnTo>
                <a:lnTo>
                  <a:pt x="55003" y="33553"/>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2"/>
          <p:cNvSpPr/>
          <p:nvPr/>
        </p:nvSpPr>
        <p:spPr>
          <a:xfrm>
            <a:off x="3124301" y="6817699"/>
            <a:ext cx="21590" cy="20955"/>
          </a:xfrm>
          <a:custGeom>
            <a:avLst/>
            <a:gdLst/>
            <a:ahLst/>
            <a:cxnLst/>
            <a:rect l="l" t="t" r="r" b="b"/>
            <a:pathLst>
              <a:path w="21589" h="20954" extrusionOk="0">
                <a:moveTo>
                  <a:pt x="6527" y="0"/>
                </a:moveTo>
                <a:lnTo>
                  <a:pt x="3263" y="3524"/>
                </a:lnTo>
                <a:lnTo>
                  <a:pt x="0" y="6981"/>
                </a:lnTo>
                <a:lnTo>
                  <a:pt x="747" y="12945"/>
                </a:lnTo>
                <a:lnTo>
                  <a:pt x="4827" y="16741"/>
                </a:lnTo>
                <a:lnTo>
                  <a:pt x="8974" y="20536"/>
                </a:lnTo>
                <a:lnTo>
                  <a:pt x="14958" y="20808"/>
                </a:lnTo>
                <a:lnTo>
                  <a:pt x="18221" y="17351"/>
                </a:lnTo>
                <a:lnTo>
                  <a:pt x="21485" y="13826"/>
                </a:lnTo>
                <a:lnTo>
                  <a:pt x="20737" y="7930"/>
                </a:lnTo>
                <a:lnTo>
                  <a:pt x="16657" y="4134"/>
                </a:lnTo>
                <a:lnTo>
                  <a:pt x="12510" y="271"/>
                </a:lnTo>
                <a:lnTo>
                  <a:pt x="6527"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2"/>
          <p:cNvSpPr/>
          <p:nvPr/>
        </p:nvSpPr>
        <p:spPr>
          <a:xfrm>
            <a:off x="3141154" y="6927163"/>
            <a:ext cx="55244" cy="53340"/>
          </a:xfrm>
          <a:custGeom>
            <a:avLst/>
            <a:gdLst/>
            <a:ahLst/>
            <a:cxnLst/>
            <a:rect l="l" t="t" r="r" b="b"/>
            <a:pathLst>
              <a:path w="55244" h="53340" extrusionOk="0">
                <a:moveTo>
                  <a:pt x="48348" y="30975"/>
                </a:moveTo>
                <a:lnTo>
                  <a:pt x="25971" y="6578"/>
                </a:lnTo>
                <a:lnTo>
                  <a:pt x="25971" y="8610"/>
                </a:lnTo>
                <a:lnTo>
                  <a:pt x="33020" y="10033"/>
                </a:lnTo>
                <a:lnTo>
                  <a:pt x="39204" y="13881"/>
                </a:lnTo>
                <a:lnTo>
                  <a:pt x="43853" y="19532"/>
                </a:lnTo>
                <a:lnTo>
                  <a:pt x="46304" y="26365"/>
                </a:lnTo>
                <a:lnTo>
                  <a:pt x="46850" y="30975"/>
                </a:lnTo>
                <a:lnTo>
                  <a:pt x="45834" y="35521"/>
                </a:lnTo>
                <a:lnTo>
                  <a:pt x="42773" y="38569"/>
                </a:lnTo>
                <a:lnTo>
                  <a:pt x="39712" y="42100"/>
                </a:lnTo>
                <a:lnTo>
                  <a:pt x="35623" y="43649"/>
                </a:lnTo>
                <a:lnTo>
                  <a:pt x="31076" y="43649"/>
                </a:lnTo>
                <a:lnTo>
                  <a:pt x="24003" y="42227"/>
                </a:lnTo>
                <a:lnTo>
                  <a:pt x="17818" y="38379"/>
                </a:lnTo>
                <a:lnTo>
                  <a:pt x="13157" y="32727"/>
                </a:lnTo>
                <a:lnTo>
                  <a:pt x="10680" y="25895"/>
                </a:lnTo>
                <a:lnTo>
                  <a:pt x="8636" y="26365"/>
                </a:lnTo>
                <a:lnTo>
                  <a:pt x="11214" y="33883"/>
                </a:lnTo>
                <a:lnTo>
                  <a:pt x="16167" y="40017"/>
                </a:lnTo>
                <a:lnTo>
                  <a:pt x="22821" y="44170"/>
                </a:lnTo>
                <a:lnTo>
                  <a:pt x="30530" y="45681"/>
                </a:lnTo>
                <a:lnTo>
                  <a:pt x="35623" y="45681"/>
                </a:lnTo>
                <a:lnTo>
                  <a:pt x="40259" y="43649"/>
                </a:lnTo>
                <a:lnTo>
                  <a:pt x="44259" y="39585"/>
                </a:lnTo>
                <a:lnTo>
                  <a:pt x="47320" y="35991"/>
                </a:lnTo>
                <a:lnTo>
                  <a:pt x="48348" y="30975"/>
                </a:lnTo>
                <a:close/>
              </a:path>
              <a:path w="55244" h="53340" extrusionOk="0">
                <a:moveTo>
                  <a:pt x="55003" y="33489"/>
                </a:moveTo>
                <a:lnTo>
                  <a:pt x="23939" y="0"/>
                </a:lnTo>
                <a:lnTo>
                  <a:pt x="16802" y="0"/>
                </a:lnTo>
                <a:lnTo>
                  <a:pt x="10198" y="2514"/>
                </a:lnTo>
                <a:lnTo>
                  <a:pt x="2044" y="12674"/>
                </a:lnTo>
                <a:lnTo>
                  <a:pt x="0" y="19253"/>
                </a:lnTo>
                <a:lnTo>
                  <a:pt x="1016" y="26365"/>
                </a:lnTo>
                <a:lnTo>
                  <a:pt x="3060" y="25895"/>
                </a:lnTo>
                <a:lnTo>
                  <a:pt x="2044" y="19253"/>
                </a:lnTo>
                <a:lnTo>
                  <a:pt x="3543" y="13157"/>
                </a:lnTo>
                <a:lnTo>
                  <a:pt x="11696" y="4000"/>
                </a:lnTo>
                <a:lnTo>
                  <a:pt x="17272" y="1498"/>
                </a:lnTo>
                <a:lnTo>
                  <a:pt x="23939" y="1498"/>
                </a:lnTo>
                <a:lnTo>
                  <a:pt x="53441" y="33007"/>
                </a:lnTo>
                <a:lnTo>
                  <a:pt x="51943" y="39039"/>
                </a:lnTo>
                <a:lnTo>
                  <a:pt x="43789" y="48196"/>
                </a:lnTo>
                <a:lnTo>
                  <a:pt x="38214" y="50774"/>
                </a:lnTo>
                <a:lnTo>
                  <a:pt x="31546" y="50774"/>
                </a:lnTo>
                <a:lnTo>
                  <a:pt x="31546" y="52806"/>
                </a:lnTo>
                <a:lnTo>
                  <a:pt x="38684" y="52806"/>
                </a:lnTo>
                <a:lnTo>
                  <a:pt x="44805" y="50228"/>
                </a:lnTo>
                <a:lnTo>
                  <a:pt x="52971" y="40055"/>
                </a:lnTo>
                <a:lnTo>
                  <a:pt x="55003" y="33489"/>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2"/>
          <p:cNvSpPr/>
          <p:nvPr/>
        </p:nvSpPr>
        <p:spPr>
          <a:xfrm>
            <a:off x="3158364" y="6942887"/>
            <a:ext cx="21590" cy="20955"/>
          </a:xfrm>
          <a:custGeom>
            <a:avLst/>
            <a:gdLst/>
            <a:ahLst/>
            <a:cxnLst/>
            <a:rect l="l" t="t" r="r" b="b"/>
            <a:pathLst>
              <a:path w="21589" h="20954" extrusionOk="0">
                <a:moveTo>
                  <a:pt x="6459" y="0"/>
                </a:moveTo>
                <a:lnTo>
                  <a:pt x="0" y="6981"/>
                </a:lnTo>
                <a:lnTo>
                  <a:pt x="679" y="12945"/>
                </a:lnTo>
                <a:lnTo>
                  <a:pt x="4759" y="16741"/>
                </a:lnTo>
                <a:lnTo>
                  <a:pt x="8906" y="20536"/>
                </a:lnTo>
                <a:lnTo>
                  <a:pt x="14890" y="20808"/>
                </a:lnTo>
                <a:lnTo>
                  <a:pt x="18153" y="17351"/>
                </a:lnTo>
                <a:lnTo>
                  <a:pt x="21417" y="13826"/>
                </a:lnTo>
                <a:lnTo>
                  <a:pt x="20669" y="7930"/>
                </a:lnTo>
                <a:lnTo>
                  <a:pt x="16589" y="4134"/>
                </a:lnTo>
                <a:lnTo>
                  <a:pt x="12442" y="271"/>
                </a:lnTo>
                <a:lnTo>
                  <a:pt x="6459"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2"/>
          <p:cNvSpPr/>
          <p:nvPr/>
        </p:nvSpPr>
        <p:spPr>
          <a:xfrm>
            <a:off x="3311271" y="6796150"/>
            <a:ext cx="55244" cy="53340"/>
          </a:xfrm>
          <a:custGeom>
            <a:avLst/>
            <a:gdLst/>
            <a:ahLst/>
            <a:cxnLst/>
            <a:rect l="l" t="t" r="r" b="b"/>
            <a:pathLst>
              <a:path w="55245" h="53340" extrusionOk="0">
                <a:moveTo>
                  <a:pt x="48412" y="30975"/>
                </a:moveTo>
                <a:lnTo>
                  <a:pt x="25971" y="6578"/>
                </a:lnTo>
                <a:lnTo>
                  <a:pt x="25971" y="8610"/>
                </a:lnTo>
                <a:lnTo>
                  <a:pt x="33020" y="10033"/>
                </a:lnTo>
                <a:lnTo>
                  <a:pt x="39204" y="13881"/>
                </a:lnTo>
                <a:lnTo>
                  <a:pt x="43878" y="19532"/>
                </a:lnTo>
                <a:lnTo>
                  <a:pt x="46367" y="26365"/>
                </a:lnTo>
                <a:lnTo>
                  <a:pt x="46850" y="30975"/>
                </a:lnTo>
                <a:lnTo>
                  <a:pt x="45821" y="35521"/>
                </a:lnTo>
                <a:lnTo>
                  <a:pt x="42773" y="38569"/>
                </a:lnTo>
                <a:lnTo>
                  <a:pt x="39712" y="42164"/>
                </a:lnTo>
                <a:lnTo>
                  <a:pt x="35623" y="43649"/>
                </a:lnTo>
                <a:lnTo>
                  <a:pt x="31076" y="43649"/>
                </a:lnTo>
                <a:lnTo>
                  <a:pt x="24028" y="42227"/>
                </a:lnTo>
                <a:lnTo>
                  <a:pt x="17843" y="38379"/>
                </a:lnTo>
                <a:lnTo>
                  <a:pt x="13169" y="32727"/>
                </a:lnTo>
                <a:lnTo>
                  <a:pt x="10680" y="25895"/>
                </a:lnTo>
                <a:lnTo>
                  <a:pt x="8636" y="26365"/>
                </a:lnTo>
                <a:lnTo>
                  <a:pt x="11214" y="33909"/>
                </a:lnTo>
                <a:lnTo>
                  <a:pt x="16167" y="40043"/>
                </a:lnTo>
                <a:lnTo>
                  <a:pt x="22821" y="44170"/>
                </a:lnTo>
                <a:lnTo>
                  <a:pt x="30530" y="45681"/>
                </a:lnTo>
                <a:lnTo>
                  <a:pt x="36169" y="45681"/>
                </a:lnTo>
                <a:lnTo>
                  <a:pt x="40728" y="43649"/>
                </a:lnTo>
                <a:lnTo>
                  <a:pt x="47396" y="36055"/>
                </a:lnTo>
                <a:lnTo>
                  <a:pt x="48412" y="30975"/>
                </a:lnTo>
                <a:close/>
              </a:path>
              <a:path w="55245" h="53340" extrusionOk="0">
                <a:moveTo>
                  <a:pt x="55003" y="33489"/>
                </a:moveTo>
                <a:lnTo>
                  <a:pt x="23939" y="0"/>
                </a:lnTo>
                <a:lnTo>
                  <a:pt x="16789" y="0"/>
                </a:lnTo>
                <a:lnTo>
                  <a:pt x="10198" y="2514"/>
                </a:lnTo>
                <a:lnTo>
                  <a:pt x="2044" y="12674"/>
                </a:lnTo>
                <a:lnTo>
                  <a:pt x="0" y="19253"/>
                </a:lnTo>
                <a:lnTo>
                  <a:pt x="1016" y="26365"/>
                </a:lnTo>
                <a:lnTo>
                  <a:pt x="3060" y="25895"/>
                </a:lnTo>
                <a:lnTo>
                  <a:pt x="2044" y="19253"/>
                </a:lnTo>
                <a:lnTo>
                  <a:pt x="3530" y="13220"/>
                </a:lnTo>
                <a:lnTo>
                  <a:pt x="11696" y="4064"/>
                </a:lnTo>
                <a:lnTo>
                  <a:pt x="17335" y="1498"/>
                </a:lnTo>
                <a:lnTo>
                  <a:pt x="23939" y="1498"/>
                </a:lnTo>
                <a:lnTo>
                  <a:pt x="53505" y="33007"/>
                </a:lnTo>
                <a:lnTo>
                  <a:pt x="51943" y="39116"/>
                </a:lnTo>
                <a:lnTo>
                  <a:pt x="43789" y="48196"/>
                </a:lnTo>
                <a:lnTo>
                  <a:pt x="38214" y="50761"/>
                </a:lnTo>
                <a:lnTo>
                  <a:pt x="31546" y="50761"/>
                </a:lnTo>
                <a:lnTo>
                  <a:pt x="31546" y="52806"/>
                </a:lnTo>
                <a:lnTo>
                  <a:pt x="38684" y="52806"/>
                </a:lnTo>
                <a:lnTo>
                  <a:pt x="45351" y="49745"/>
                </a:lnTo>
                <a:lnTo>
                  <a:pt x="48882" y="45135"/>
                </a:lnTo>
                <a:lnTo>
                  <a:pt x="52971" y="40132"/>
                </a:lnTo>
                <a:lnTo>
                  <a:pt x="55003" y="33489"/>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2"/>
          <p:cNvSpPr/>
          <p:nvPr/>
        </p:nvSpPr>
        <p:spPr>
          <a:xfrm>
            <a:off x="3328683" y="6812074"/>
            <a:ext cx="21590" cy="20955"/>
          </a:xfrm>
          <a:custGeom>
            <a:avLst/>
            <a:gdLst/>
            <a:ahLst/>
            <a:cxnLst/>
            <a:rect l="l" t="t" r="r" b="b"/>
            <a:pathLst>
              <a:path w="21589" h="20954" extrusionOk="0">
                <a:moveTo>
                  <a:pt x="6527" y="0"/>
                </a:moveTo>
                <a:lnTo>
                  <a:pt x="3263" y="3456"/>
                </a:lnTo>
                <a:lnTo>
                  <a:pt x="0" y="6981"/>
                </a:lnTo>
                <a:lnTo>
                  <a:pt x="679" y="12877"/>
                </a:lnTo>
                <a:lnTo>
                  <a:pt x="8906" y="20536"/>
                </a:lnTo>
                <a:lnTo>
                  <a:pt x="14890" y="20808"/>
                </a:lnTo>
                <a:lnTo>
                  <a:pt x="18153" y="17283"/>
                </a:lnTo>
                <a:lnTo>
                  <a:pt x="21417" y="13826"/>
                </a:lnTo>
                <a:lnTo>
                  <a:pt x="20737" y="7862"/>
                </a:lnTo>
                <a:lnTo>
                  <a:pt x="16589" y="4066"/>
                </a:lnTo>
                <a:lnTo>
                  <a:pt x="12510" y="271"/>
                </a:lnTo>
                <a:lnTo>
                  <a:pt x="6527"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2"/>
          <p:cNvSpPr/>
          <p:nvPr/>
        </p:nvSpPr>
        <p:spPr>
          <a:xfrm>
            <a:off x="3341801" y="6922084"/>
            <a:ext cx="55244" cy="53340"/>
          </a:xfrm>
          <a:custGeom>
            <a:avLst/>
            <a:gdLst/>
            <a:ahLst/>
            <a:cxnLst/>
            <a:rect l="l" t="t" r="r" b="b"/>
            <a:pathLst>
              <a:path w="55245" h="53340" extrusionOk="0">
                <a:moveTo>
                  <a:pt x="48412" y="30975"/>
                </a:moveTo>
                <a:lnTo>
                  <a:pt x="25971" y="6578"/>
                </a:lnTo>
                <a:lnTo>
                  <a:pt x="25971" y="8610"/>
                </a:lnTo>
                <a:lnTo>
                  <a:pt x="33045" y="10033"/>
                </a:lnTo>
                <a:lnTo>
                  <a:pt x="39255" y="13881"/>
                </a:lnTo>
                <a:lnTo>
                  <a:pt x="43916" y="19532"/>
                </a:lnTo>
                <a:lnTo>
                  <a:pt x="46367" y="26365"/>
                </a:lnTo>
                <a:lnTo>
                  <a:pt x="46913" y="30975"/>
                </a:lnTo>
                <a:lnTo>
                  <a:pt x="45897" y="35521"/>
                </a:lnTo>
                <a:lnTo>
                  <a:pt x="42837" y="38569"/>
                </a:lnTo>
                <a:lnTo>
                  <a:pt x="39776" y="42087"/>
                </a:lnTo>
                <a:lnTo>
                  <a:pt x="35699" y="43649"/>
                </a:lnTo>
                <a:lnTo>
                  <a:pt x="31064" y="43649"/>
                </a:lnTo>
                <a:lnTo>
                  <a:pt x="24028" y="42227"/>
                </a:lnTo>
                <a:lnTo>
                  <a:pt x="17843" y="38379"/>
                </a:lnTo>
                <a:lnTo>
                  <a:pt x="13195" y="32727"/>
                </a:lnTo>
                <a:lnTo>
                  <a:pt x="10744" y="25895"/>
                </a:lnTo>
                <a:lnTo>
                  <a:pt x="8699" y="26365"/>
                </a:lnTo>
                <a:lnTo>
                  <a:pt x="11252" y="33909"/>
                </a:lnTo>
                <a:lnTo>
                  <a:pt x="16205" y="40043"/>
                </a:lnTo>
                <a:lnTo>
                  <a:pt x="22885" y="44170"/>
                </a:lnTo>
                <a:lnTo>
                  <a:pt x="30594" y="45681"/>
                </a:lnTo>
                <a:lnTo>
                  <a:pt x="35699" y="45681"/>
                </a:lnTo>
                <a:lnTo>
                  <a:pt x="40246" y="43649"/>
                </a:lnTo>
                <a:lnTo>
                  <a:pt x="44323" y="39585"/>
                </a:lnTo>
                <a:lnTo>
                  <a:pt x="47383" y="36055"/>
                </a:lnTo>
                <a:lnTo>
                  <a:pt x="48412" y="30975"/>
                </a:lnTo>
                <a:close/>
              </a:path>
              <a:path w="55245" h="53340" extrusionOk="0">
                <a:moveTo>
                  <a:pt x="55003" y="33489"/>
                </a:moveTo>
                <a:lnTo>
                  <a:pt x="23926" y="0"/>
                </a:lnTo>
                <a:lnTo>
                  <a:pt x="16865" y="0"/>
                </a:lnTo>
                <a:lnTo>
                  <a:pt x="10198" y="2514"/>
                </a:lnTo>
                <a:lnTo>
                  <a:pt x="2032" y="12674"/>
                </a:lnTo>
                <a:lnTo>
                  <a:pt x="0" y="19253"/>
                </a:lnTo>
                <a:lnTo>
                  <a:pt x="1016" y="26365"/>
                </a:lnTo>
                <a:lnTo>
                  <a:pt x="3060" y="25895"/>
                </a:lnTo>
                <a:lnTo>
                  <a:pt x="2032" y="19253"/>
                </a:lnTo>
                <a:lnTo>
                  <a:pt x="3606" y="13144"/>
                </a:lnTo>
                <a:lnTo>
                  <a:pt x="11760" y="4064"/>
                </a:lnTo>
                <a:lnTo>
                  <a:pt x="17335" y="1498"/>
                </a:lnTo>
                <a:lnTo>
                  <a:pt x="23926" y="1498"/>
                </a:lnTo>
                <a:lnTo>
                  <a:pt x="53505" y="33007"/>
                </a:lnTo>
                <a:lnTo>
                  <a:pt x="52006" y="39039"/>
                </a:lnTo>
                <a:lnTo>
                  <a:pt x="43853" y="48196"/>
                </a:lnTo>
                <a:lnTo>
                  <a:pt x="38214" y="50761"/>
                </a:lnTo>
                <a:lnTo>
                  <a:pt x="31610" y="50761"/>
                </a:lnTo>
                <a:lnTo>
                  <a:pt x="31610" y="52806"/>
                </a:lnTo>
                <a:lnTo>
                  <a:pt x="38747" y="52806"/>
                </a:lnTo>
                <a:lnTo>
                  <a:pt x="44869" y="50228"/>
                </a:lnTo>
                <a:lnTo>
                  <a:pt x="53035" y="40055"/>
                </a:lnTo>
                <a:lnTo>
                  <a:pt x="55003" y="33489"/>
                </a:lnTo>
                <a:close/>
              </a:path>
            </a:pathLst>
          </a:custGeom>
          <a:solidFill>
            <a:srgbClr val="6E52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2"/>
          <p:cNvSpPr/>
          <p:nvPr/>
        </p:nvSpPr>
        <p:spPr>
          <a:xfrm>
            <a:off x="3358940" y="6937803"/>
            <a:ext cx="21590" cy="20955"/>
          </a:xfrm>
          <a:custGeom>
            <a:avLst/>
            <a:gdLst/>
            <a:ahLst/>
            <a:cxnLst/>
            <a:rect l="l" t="t" r="r" b="b"/>
            <a:pathLst>
              <a:path w="21589" h="20954" extrusionOk="0">
                <a:moveTo>
                  <a:pt x="6527" y="0"/>
                </a:moveTo>
                <a:lnTo>
                  <a:pt x="3263" y="3456"/>
                </a:lnTo>
                <a:lnTo>
                  <a:pt x="0" y="6981"/>
                </a:lnTo>
                <a:lnTo>
                  <a:pt x="679" y="12877"/>
                </a:lnTo>
                <a:lnTo>
                  <a:pt x="4827" y="16741"/>
                </a:lnTo>
                <a:lnTo>
                  <a:pt x="8974" y="20536"/>
                </a:lnTo>
                <a:lnTo>
                  <a:pt x="14958" y="20808"/>
                </a:lnTo>
                <a:lnTo>
                  <a:pt x="18153" y="17283"/>
                </a:lnTo>
                <a:lnTo>
                  <a:pt x="21417" y="13826"/>
                </a:lnTo>
                <a:lnTo>
                  <a:pt x="20737" y="7862"/>
                </a:lnTo>
                <a:lnTo>
                  <a:pt x="16657" y="4066"/>
                </a:lnTo>
                <a:lnTo>
                  <a:pt x="12510" y="271"/>
                </a:lnTo>
                <a:lnTo>
                  <a:pt x="6527" y="0"/>
                </a:lnTo>
                <a:close/>
              </a:path>
            </a:pathLst>
          </a:custGeom>
          <a:solidFill>
            <a:srgbClr val="D7779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2"/>
          <p:cNvSpPr txBox="1">
            <a:spLocks noGrp="1"/>
          </p:cNvSpPr>
          <p:nvPr>
            <p:ph type="title"/>
          </p:nvPr>
        </p:nvSpPr>
        <p:spPr>
          <a:xfrm>
            <a:off x="6617931" y="297610"/>
            <a:ext cx="6507480" cy="1244561"/>
          </a:xfrm>
          <a:prstGeom prst="rect">
            <a:avLst/>
          </a:prstGeom>
          <a:noFill/>
          <a:ln>
            <a:noFill/>
          </a:ln>
        </p:spPr>
        <p:txBody>
          <a:bodyPr spcFirstLastPara="1" wrap="square" lIns="0" tIns="13325" rIns="0" bIns="0" anchor="t" anchorCtr="0">
            <a:spAutoFit/>
          </a:bodyPr>
          <a:lstStyle/>
          <a:p>
            <a:pPr marL="12700" lvl="0"/>
            <a:r>
              <a:rPr lang="en-US" sz="8000" dirty="0" smtClean="0">
                <a:solidFill>
                  <a:srgbClr val="000000"/>
                </a:solidFill>
                <a:latin typeface="Times New Roman" panose="02020603050405020304" pitchFamily="18" charset="0"/>
                <a:cs typeface="Times New Roman" panose="02020603050405020304" pitchFamily="18" charset="0"/>
              </a:rPr>
              <a:t>Overview</a:t>
            </a:r>
            <a:endParaRPr sz="7500" dirty="0"/>
          </a:p>
        </p:txBody>
      </p:sp>
      <p:sp>
        <p:nvSpPr>
          <p:cNvPr id="176" name="Google Shape;176;p2"/>
          <p:cNvSpPr txBox="1"/>
          <p:nvPr/>
        </p:nvSpPr>
        <p:spPr>
          <a:xfrm>
            <a:off x="1212532" y="4825301"/>
            <a:ext cx="2743200"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Data Sources</a:t>
            </a:r>
            <a:endParaRPr sz="3200">
              <a:solidFill>
                <a:schemeClr val="dk1"/>
              </a:solidFill>
              <a:latin typeface="Lucida Sans"/>
              <a:ea typeface="Lucida Sans"/>
              <a:cs typeface="Lucida Sans"/>
              <a:sym typeface="Lucida Sans"/>
            </a:endParaRPr>
          </a:p>
        </p:txBody>
      </p:sp>
      <p:sp>
        <p:nvSpPr>
          <p:cNvPr id="177" name="Google Shape;177;p2"/>
          <p:cNvSpPr txBox="1"/>
          <p:nvPr/>
        </p:nvSpPr>
        <p:spPr>
          <a:xfrm>
            <a:off x="5841110" y="4825301"/>
            <a:ext cx="1723389"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Schema</a:t>
            </a:r>
            <a:endParaRPr sz="3200">
              <a:solidFill>
                <a:schemeClr val="dk1"/>
              </a:solidFill>
              <a:latin typeface="Lucida Sans"/>
              <a:ea typeface="Lucida Sans"/>
              <a:cs typeface="Lucida Sans"/>
              <a:sym typeface="Lucida Sans"/>
            </a:endParaRPr>
          </a:p>
        </p:txBody>
      </p:sp>
      <p:sp>
        <p:nvSpPr>
          <p:cNvPr id="178" name="Google Shape;178;p2"/>
          <p:cNvSpPr txBox="1"/>
          <p:nvPr/>
        </p:nvSpPr>
        <p:spPr>
          <a:xfrm>
            <a:off x="9149080" y="4825301"/>
            <a:ext cx="3440429"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Data Warehouse</a:t>
            </a:r>
            <a:endParaRPr sz="3200">
              <a:solidFill>
                <a:schemeClr val="dk1"/>
              </a:solidFill>
              <a:latin typeface="Lucida Sans"/>
              <a:ea typeface="Lucida Sans"/>
              <a:cs typeface="Lucida Sans"/>
              <a:sym typeface="Lucida Sans"/>
            </a:endParaRPr>
          </a:p>
        </p:txBody>
      </p:sp>
      <p:sp>
        <p:nvSpPr>
          <p:cNvPr id="179" name="Google Shape;179;p2"/>
          <p:cNvSpPr txBox="1"/>
          <p:nvPr/>
        </p:nvSpPr>
        <p:spPr>
          <a:xfrm>
            <a:off x="13473430" y="4825301"/>
            <a:ext cx="3735070" cy="5175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Lucida Sans"/>
                <a:ea typeface="Lucida Sans"/>
                <a:cs typeface="Lucida Sans"/>
                <a:sym typeface="Lucida Sans"/>
              </a:rPr>
              <a:t>AZURE Data Studio</a:t>
            </a:r>
            <a:endParaRPr sz="3200">
              <a:solidFill>
                <a:schemeClr val="dk1"/>
              </a:solidFill>
              <a:latin typeface="Lucida Sans"/>
              <a:ea typeface="Lucida Sans"/>
              <a:cs typeface="Lucida Sans"/>
              <a:sym typeface="Lucida Sans"/>
            </a:endParaRPr>
          </a:p>
        </p:txBody>
      </p:sp>
      <p:sp>
        <p:nvSpPr>
          <p:cNvPr id="180" name="Google Shape;180;p2"/>
          <p:cNvSpPr txBox="1"/>
          <p:nvPr/>
        </p:nvSpPr>
        <p:spPr>
          <a:xfrm>
            <a:off x="14704059" y="8410320"/>
            <a:ext cx="1035305" cy="518159"/>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EDA</a:t>
            </a:r>
            <a:endParaRPr sz="3200" dirty="0">
              <a:solidFill>
                <a:schemeClr val="dk1"/>
              </a:solidFill>
              <a:latin typeface="Lucida Sans"/>
              <a:ea typeface="Lucida Sans"/>
              <a:cs typeface="Lucida Sans"/>
              <a:sym typeface="Lucida Sans"/>
            </a:endParaRPr>
          </a:p>
        </p:txBody>
      </p:sp>
      <p:sp>
        <p:nvSpPr>
          <p:cNvPr id="181" name="Google Shape;181;p2"/>
          <p:cNvSpPr txBox="1"/>
          <p:nvPr/>
        </p:nvSpPr>
        <p:spPr>
          <a:xfrm>
            <a:off x="9584943" y="8410320"/>
            <a:ext cx="3572510" cy="518159"/>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Prediction Model</a:t>
            </a:r>
            <a:endParaRPr sz="3200" dirty="0">
              <a:solidFill>
                <a:schemeClr val="dk1"/>
              </a:solidFill>
              <a:latin typeface="Lucida Sans"/>
              <a:ea typeface="Lucida Sans"/>
              <a:cs typeface="Lucida Sans"/>
              <a:sym typeface="Lucida Sans"/>
            </a:endParaRPr>
          </a:p>
        </p:txBody>
      </p:sp>
      <p:sp>
        <p:nvSpPr>
          <p:cNvPr id="182" name="Google Shape;182;p2"/>
          <p:cNvSpPr txBox="1"/>
          <p:nvPr/>
        </p:nvSpPr>
        <p:spPr>
          <a:xfrm>
            <a:off x="6162928" y="8410320"/>
            <a:ext cx="2510155" cy="518159"/>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Deployment</a:t>
            </a:r>
            <a:endParaRPr sz="3200" dirty="0">
              <a:solidFill>
                <a:schemeClr val="dk1"/>
              </a:solidFill>
              <a:latin typeface="Lucida Sans"/>
              <a:ea typeface="Lucida Sans"/>
              <a:cs typeface="Lucida Sans"/>
              <a:sym typeface="Lucida Sans"/>
            </a:endParaRPr>
          </a:p>
        </p:txBody>
      </p:sp>
      <p:sp>
        <p:nvSpPr>
          <p:cNvPr id="183" name="Google Shape;183;p2"/>
          <p:cNvSpPr txBox="1"/>
          <p:nvPr/>
        </p:nvSpPr>
        <p:spPr>
          <a:xfrm>
            <a:off x="1870454" y="8410320"/>
            <a:ext cx="2942845" cy="509104"/>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Lucida Sans"/>
                <a:ea typeface="Lucida Sans"/>
                <a:cs typeface="Lucida Sans"/>
                <a:sym typeface="Lucida Sans"/>
              </a:rPr>
              <a:t>Automated ML</a:t>
            </a:r>
            <a:endParaRPr sz="3200" dirty="0">
              <a:solidFill>
                <a:schemeClr val="dk1"/>
              </a:solidFill>
              <a:latin typeface="Lucida Sans"/>
              <a:ea typeface="Lucida Sans"/>
              <a:cs typeface="Lucida Sans"/>
              <a:sym typeface="Lucida Sans"/>
            </a:endParaRPr>
          </a:p>
        </p:txBody>
      </p:sp>
    </p:spTree>
    <p:extLst>
      <p:ext uri="{BB962C8B-B14F-4D97-AF65-F5344CB8AC3E}">
        <p14:creationId xmlns:p14="http://schemas.microsoft.com/office/powerpoint/2010/main" val="3958206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
          <p:cNvSpPr txBox="1">
            <a:spLocks noGrp="1"/>
          </p:cNvSpPr>
          <p:nvPr>
            <p:ph type="title"/>
          </p:nvPr>
        </p:nvSpPr>
        <p:spPr>
          <a:xfrm>
            <a:off x="2866008" y="3365119"/>
            <a:ext cx="13415392" cy="2222500"/>
          </a:xfrm>
          <a:prstGeom prst="rect">
            <a:avLst/>
          </a:prstGeom>
          <a:noFill/>
          <a:ln>
            <a:noFill/>
          </a:ln>
        </p:spPr>
        <p:txBody>
          <a:bodyPr spcFirstLastPara="1" wrap="square" lIns="0" tIns="13950" rIns="0" bIns="0" anchor="t" anchorCtr="0">
            <a:spAutoFit/>
          </a:bodyPr>
          <a:lstStyle/>
          <a:p>
            <a:pPr marL="6155690" lvl="0" indent="0" algn="l" rtl="0">
              <a:lnSpc>
                <a:spcPct val="100000"/>
              </a:lnSpc>
              <a:spcBef>
                <a:spcPts val="0"/>
              </a:spcBef>
              <a:spcAft>
                <a:spcPts val="0"/>
              </a:spcAft>
              <a:buNone/>
            </a:pPr>
            <a:r>
              <a:rPr lang="en-US" dirty="0"/>
              <a:t>Week 1</a:t>
            </a:r>
            <a:endParaRPr dirty="0"/>
          </a:p>
        </p:txBody>
      </p:sp>
      <p:grpSp>
        <p:nvGrpSpPr>
          <p:cNvPr id="236" name="Google Shape;236;p4"/>
          <p:cNvGrpSpPr/>
          <p:nvPr/>
        </p:nvGrpSpPr>
        <p:grpSpPr>
          <a:xfrm>
            <a:off x="12984853" y="0"/>
            <a:ext cx="5303471" cy="1054100"/>
            <a:chOff x="12984853" y="0"/>
            <a:chExt cx="5303471" cy="1054100"/>
          </a:xfrm>
        </p:grpSpPr>
        <p:sp>
          <p:nvSpPr>
            <p:cNvPr id="237" name="Google Shape;237;p4"/>
            <p:cNvSpPr/>
            <p:nvPr/>
          </p:nvSpPr>
          <p:spPr>
            <a:xfrm>
              <a:off x="12984853" y="0"/>
              <a:ext cx="3946525" cy="1054100"/>
            </a:xfrm>
            <a:custGeom>
              <a:avLst/>
              <a:gdLst/>
              <a:ahLst/>
              <a:cxnLst/>
              <a:rect l="l" t="t" r="r" b="b"/>
              <a:pathLst>
                <a:path w="3946525" h="1054100" extrusionOk="0">
                  <a:moveTo>
                    <a:pt x="0" y="0"/>
                  </a:moveTo>
                  <a:lnTo>
                    <a:pt x="3798843" y="1054063"/>
                  </a:lnTo>
                  <a:lnTo>
                    <a:pt x="3946161" y="0"/>
                  </a:lnTo>
                  <a:lnTo>
                    <a:pt x="0" y="0"/>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4"/>
            <p:cNvSpPr/>
            <p:nvPr/>
          </p:nvSpPr>
          <p:spPr>
            <a:xfrm>
              <a:off x="16786967" y="0"/>
              <a:ext cx="1316990" cy="1052830"/>
            </a:xfrm>
            <a:custGeom>
              <a:avLst/>
              <a:gdLst/>
              <a:ahLst/>
              <a:cxnLst/>
              <a:rect l="l" t="t" r="r" b="b"/>
              <a:pathLst>
                <a:path w="1316990" h="1052830" extrusionOk="0">
                  <a:moveTo>
                    <a:pt x="0" y="1052644"/>
                  </a:moveTo>
                  <a:lnTo>
                    <a:pt x="1316504" y="116198"/>
                  </a:lnTo>
                  <a:lnTo>
                    <a:pt x="1125155" y="0"/>
                  </a:lnTo>
                  <a:lnTo>
                    <a:pt x="147159" y="0"/>
                  </a:lnTo>
                  <a:lnTo>
                    <a:pt x="0" y="1052644"/>
                  </a:lnTo>
                  <a:close/>
                </a:path>
              </a:pathLst>
            </a:custGeom>
            <a:solidFill>
              <a:srgbClr val="0D6B8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4"/>
            <p:cNvSpPr/>
            <p:nvPr/>
          </p:nvSpPr>
          <p:spPr>
            <a:xfrm>
              <a:off x="17488224" y="0"/>
              <a:ext cx="800100" cy="923290"/>
            </a:xfrm>
            <a:custGeom>
              <a:avLst/>
              <a:gdLst/>
              <a:ahLst/>
              <a:cxnLst/>
              <a:rect l="l" t="t" r="r" b="b"/>
              <a:pathLst>
                <a:path w="800100" h="923290" extrusionOk="0">
                  <a:moveTo>
                    <a:pt x="799775" y="922953"/>
                  </a:moveTo>
                  <a:lnTo>
                    <a:pt x="799775" y="0"/>
                  </a:lnTo>
                  <a:lnTo>
                    <a:pt x="0" y="0"/>
                  </a:lnTo>
                  <a:lnTo>
                    <a:pt x="799775" y="922953"/>
                  </a:lnTo>
                  <a:close/>
                </a:path>
              </a:pathLst>
            </a:custGeom>
            <a:solidFill>
              <a:srgbClr val="259B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
          <p:cNvSpPr/>
          <p:nvPr/>
        </p:nvSpPr>
        <p:spPr>
          <a:xfrm>
            <a:off x="13036317" y="5320526"/>
            <a:ext cx="487045" cy="95250"/>
          </a:xfrm>
          <a:custGeom>
            <a:avLst/>
            <a:gdLst/>
            <a:ahLst/>
            <a:cxnLst/>
            <a:rect l="l" t="t" r="r" b="b"/>
            <a:pathLst>
              <a:path w="487044" h="95250" extrusionOk="0">
                <a:moveTo>
                  <a:pt x="487036" y="0"/>
                </a:moveTo>
                <a:lnTo>
                  <a:pt x="0" y="0"/>
                </a:lnTo>
                <a:lnTo>
                  <a:pt x="0" y="94880"/>
                </a:lnTo>
                <a:lnTo>
                  <a:pt x="487036" y="94880"/>
                </a:lnTo>
                <a:lnTo>
                  <a:pt x="4870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5"/>
          <p:cNvSpPr/>
          <p:nvPr/>
        </p:nvSpPr>
        <p:spPr>
          <a:xfrm>
            <a:off x="13036317" y="5511270"/>
            <a:ext cx="487045" cy="95250"/>
          </a:xfrm>
          <a:custGeom>
            <a:avLst/>
            <a:gdLst/>
            <a:ahLst/>
            <a:cxnLst/>
            <a:rect l="l" t="t" r="r" b="b"/>
            <a:pathLst>
              <a:path w="487044" h="95250" extrusionOk="0">
                <a:moveTo>
                  <a:pt x="487036" y="0"/>
                </a:moveTo>
                <a:lnTo>
                  <a:pt x="0" y="0"/>
                </a:lnTo>
                <a:lnTo>
                  <a:pt x="0" y="94880"/>
                </a:lnTo>
                <a:lnTo>
                  <a:pt x="487036" y="94880"/>
                </a:lnTo>
                <a:lnTo>
                  <a:pt x="4870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5"/>
          <p:cNvSpPr/>
          <p:nvPr/>
        </p:nvSpPr>
        <p:spPr>
          <a:xfrm>
            <a:off x="13195760" y="5702030"/>
            <a:ext cx="327660" cy="95250"/>
          </a:xfrm>
          <a:custGeom>
            <a:avLst/>
            <a:gdLst/>
            <a:ahLst/>
            <a:cxnLst/>
            <a:rect l="l" t="t" r="r" b="b"/>
            <a:pathLst>
              <a:path w="327659" h="95250" extrusionOk="0">
                <a:moveTo>
                  <a:pt x="327578" y="0"/>
                </a:moveTo>
                <a:lnTo>
                  <a:pt x="0" y="0"/>
                </a:lnTo>
                <a:lnTo>
                  <a:pt x="0" y="94880"/>
                </a:lnTo>
                <a:lnTo>
                  <a:pt x="327578" y="94880"/>
                </a:lnTo>
                <a:lnTo>
                  <a:pt x="32757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5"/>
          <p:cNvSpPr/>
          <p:nvPr/>
        </p:nvSpPr>
        <p:spPr>
          <a:xfrm>
            <a:off x="13036317" y="5702030"/>
            <a:ext cx="85725" cy="95250"/>
          </a:xfrm>
          <a:custGeom>
            <a:avLst/>
            <a:gdLst/>
            <a:ahLst/>
            <a:cxnLst/>
            <a:rect l="l" t="t" r="r" b="b"/>
            <a:pathLst>
              <a:path w="85725" h="95250" extrusionOk="0">
                <a:moveTo>
                  <a:pt x="85402" y="0"/>
                </a:moveTo>
                <a:lnTo>
                  <a:pt x="0" y="0"/>
                </a:lnTo>
                <a:lnTo>
                  <a:pt x="0" y="94880"/>
                </a:lnTo>
                <a:lnTo>
                  <a:pt x="85402" y="94880"/>
                </a:lnTo>
                <a:lnTo>
                  <a:pt x="8540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5"/>
          <p:cNvSpPr/>
          <p:nvPr/>
        </p:nvSpPr>
        <p:spPr>
          <a:xfrm>
            <a:off x="13036317" y="5144221"/>
            <a:ext cx="264795" cy="95250"/>
          </a:xfrm>
          <a:custGeom>
            <a:avLst/>
            <a:gdLst/>
            <a:ahLst/>
            <a:cxnLst/>
            <a:rect l="l" t="t" r="r" b="b"/>
            <a:pathLst>
              <a:path w="264794" h="95250" extrusionOk="0">
                <a:moveTo>
                  <a:pt x="264755" y="0"/>
                </a:moveTo>
                <a:lnTo>
                  <a:pt x="0" y="0"/>
                </a:lnTo>
                <a:lnTo>
                  <a:pt x="0" y="94880"/>
                </a:lnTo>
                <a:lnTo>
                  <a:pt x="264755" y="94880"/>
                </a:lnTo>
                <a:lnTo>
                  <a:pt x="2647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5"/>
          <p:cNvSpPr/>
          <p:nvPr/>
        </p:nvSpPr>
        <p:spPr>
          <a:xfrm>
            <a:off x="14137881" y="4905959"/>
            <a:ext cx="880744" cy="1920239"/>
          </a:xfrm>
          <a:custGeom>
            <a:avLst/>
            <a:gdLst/>
            <a:ahLst/>
            <a:cxnLst/>
            <a:rect l="l" t="t" r="r" b="b"/>
            <a:pathLst>
              <a:path w="880744" h="1920240" extrusionOk="0">
                <a:moveTo>
                  <a:pt x="282028" y="414578"/>
                </a:moveTo>
                <a:lnTo>
                  <a:pt x="195986" y="414578"/>
                </a:lnTo>
                <a:lnTo>
                  <a:pt x="195986" y="509447"/>
                </a:lnTo>
                <a:lnTo>
                  <a:pt x="282028" y="509447"/>
                </a:lnTo>
                <a:lnTo>
                  <a:pt x="282028" y="414578"/>
                </a:lnTo>
                <a:close/>
              </a:path>
              <a:path w="880744" h="1920240" extrusionOk="0">
                <a:moveTo>
                  <a:pt x="460743" y="238264"/>
                </a:moveTo>
                <a:lnTo>
                  <a:pt x="195986" y="238264"/>
                </a:lnTo>
                <a:lnTo>
                  <a:pt x="195986" y="333146"/>
                </a:lnTo>
                <a:lnTo>
                  <a:pt x="460743" y="333146"/>
                </a:lnTo>
                <a:lnTo>
                  <a:pt x="460743" y="238264"/>
                </a:lnTo>
                <a:close/>
              </a:path>
              <a:path w="880744" h="1920240" extrusionOk="0">
                <a:moveTo>
                  <a:pt x="683018" y="796074"/>
                </a:moveTo>
                <a:lnTo>
                  <a:pt x="195986" y="796074"/>
                </a:lnTo>
                <a:lnTo>
                  <a:pt x="195986" y="890955"/>
                </a:lnTo>
                <a:lnTo>
                  <a:pt x="683018" y="890955"/>
                </a:lnTo>
                <a:lnTo>
                  <a:pt x="683018" y="796074"/>
                </a:lnTo>
                <a:close/>
              </a:path>
              <a:path w="880744" h="1920240" extrusionOk="0">
                <a:moveTo>
                  <a:pt x="683018" y="605320"/>
                </a:moveTo>
                <a:lnTo>
                  <a:pt x="195986" y="605320"/>
                </a:lnTo>
                <a:lnTo>
                  <a:pt x="195986" y="700201"/>
                </a:lnTo>
                <a:lnTo>
                  <a:pt x="683018" y="700201"/>
                </a:lnTo>
                <a:lnTo>
                  <a:pt x="683018" y="605320"/>
                </a:lnTo>
                <a:close/>
              </a:path>
              <a:path w="880744" h="1920240" extrusionOk="0">
                <a:moveTo>
                  <a:pt x="683018" y="414578"/>
                </a:moveTo>
                <a:lnTo>
                  <a:pt x="356069" y="414578"/>
                </a:lnTo>
                <a:lnTo>
                  <a:pt x="356069" y="509447"/>
                </a:lnTo>
                <a:lnTo>
                  <a:pt x="683018" y="509447"/>
                </a:lnTo>
                <a:lnTo>
                  <a:pt x="683018" y="414578"/>
                </a:lnTo>
                <a:close/>
              </a:path>
              <a:path w="880744" h="1920240" extrusionOk="0">
                <a:moveTo>
                  <a:pt x="880338" y="1010970"/>
                </a:moveTo>
                <a:lnTo>
                  <a:pt x="880237" y="282308"/>
                </a:lnTo>
                <a:lnTo>
                  <a:pt x="851954" y="237642"/>
                </a:lnTo>
                <a:lnTo>
                  <a:pt x="785406" y="171145"/>
                </a:lnTo>
                <a:lnTo>
                  <a:pt x="785406" y="332892"/>
                </a:lnTo>
                <a:lnTo>
                  <a:pt x="785406" y="1010970"/>
                </a:lnTo>
                <a:lnTo>
                  <a:pt x="94957" y="1010970"/>
                </a:lnTo>
                <a:lnTo>
                  <a:pt x="94957" y="94919"/>
                </a:lnTo>
                <a:lnTo>
                  <a:pt x="547039" y="94919"/>
                </a:lnTo>
                <a:lnTo>
                  <a:pt x="547141" y="284962"/>
                </a:lnTo>
                <a:lnTo>
                  <a:pt x="550735" y="302831"/>
                </a:lnTo>
                <a:lnTo>
                  <a:pt x="560857" y="317881"/>
                </a:lnTo>
                <a:lnTo>
                  <a:pt x="575856" y="328066"/>
                </a:lnTo>
                <a:lnTo>
                  <a:pt x="594245" y="331863"/>
                </a:lnTo>
                <a:lnTo>
                  <a:pt x="785406" y="332892"/>
                </a:lnTo>
                <a:lnTo>
                  <a:pt x="785406" y="171145"/>
                </a:lnTo>
                <a:lnTo>
                  <a:pt x="776274" y="162013"/>
                </a:lnTo>
                <a:lnTo>
                  <a:pt x="717651" y="103428"/>
                </a:lnTo>
                <a:lnTo>
                  <a:pt x="717651" y="237642"/>
                </a:lnTo>
                <a:lnTo>
                  <a:pt x="641959" y="237248"/>
                </a:lnTo>
                <a:lnTo>
                  <a:pt x="641959" y="162013"/>
                </a:lnTo>
                <a:lnTo>
                  <a:pt x="717651" y="237642"/>
                </a:lnTo>
                <a:lnTo>
                  <a:pt x="717651" y="103428"/>
                </a:lnTo>
                <a:lnTo>
                  <a:pt x="627329" y="13157"/>
                </a:lnTo>
                <a:lnTo>
                  <a:pt x="622490" y="9144"/>
                </a:lnTo>
                <a:lnTo>
                  <a:pt x="621728" y="8585"/>
                </a:lnTo>
                <a:lnTo>
                  <a:pt x="610222" y="2692"/>
                </a:lnTo>
                <a:lnTo>
                  <a:pt x="609307" y="2374"/>
                </a:lnTo>
                <a:lnTo>
                  <a:pt x="608406" y="2095"/>
                </a:lnTo>
                <a:lnTo>
                  <a:pt x="605777" y="1358"/>
                </a:lnTo>
                <a:lnTo>
                  <a:pt x="604774" y="1117"/>
                </a:lnTo>
                <a:lnTo>
                  <a:pt x="603770" y="914"/>
                </a:lnTo>
                <a:lnTo>
                  <a:pt x="595299" y="0"/>
                </a:lnTo>
                <a:lnTo>
                  <a:pt x="47472" y="0"/>
                </a:lnTo>
                <a:lnTo>
                  <a:pt x="28994" y="3733"/>
                </a:lnTo>
                <a:lnTo>
                  <a:pt x="13906" y="13893"/>
                </a:lnTo>
                <a:lnTo>
                  <a:pt x="3733" y="28968"/>
                </a:lnTo>
                <a:lnTo>
                  <a:pt x="0" y="47434"/>
                </a:lnTo>
                <a:lnTo>
                  <a:pt x="0" y="1058418"/>
                </a:lnTo>
                <a:lnTo>
                  <a:pt x="3746" y="1076883"/>
                </a:lnTo>
                <a:lnTo>
                  <a:pt x="13919" y="1091971"/>
                </a:lnTo>
                <a:lnTo>
                  <a:pt x="29006" y="1102131"/>
                </a:lnTo>
                <a:lnTo>
                  <a:pt x="47485" y="1105865"/>
                </a:lnTo>
                <a:lnTo>
                  <a:pt x="413283" y="1105865"/>
                </a:lnTo>
                <a:lnTo>
                  <a:pt x="413283" y="1614805"/>
                </a:lnTo>
                <a:lnTo>
                  <a:pt x="329044" y="1614805"/>
                </a:lnTo>
                <a:lnTo>
                  <a:pt x="309168" y="1620240"/>
                </a:lnTo>
                <a:lnTo>
                  <a:pt x="295567" y="1634134"/>
                </a:lnTo>
                <a:lnTo>
                  <a:pt x="290347" y="1652841"/>
                </a:lnTo>
                <a:lnTo>
                  <a:pt x="295579" y="1672755"/>
                </a:lnTo>
                <a:lnTo>
                  <a:pt x="427278" y="1900732"/>
                </a:lnTo>
                <a:lnTo>
                  <a:pt x="441909" y="1915223"/>
                </a:lnTo>
                <a:lnTo>
                  <a:pt x="460743" y="1920049"/>
                </a:lnTo>
                <a:lnTo>
                  <a:pt x="479577" y="1915223"/>
                </a:lnTo>
                <a:lnTo>
                  <a:pt x="494220" y="1900732"/>
                </a:lnTo>
                <a:lnTo>
                  <a:pt x="625906" y="1672755"/>
                </a:lnTo>
                <a:lnTo>
                  <a:pt x="631139" y="1652841"/>
                </a:lnTo>
                <a:lnTo>
                  <a:pt x="625906" y="1634121"/>
                </a:lnTo>
                <a:lnTo>
                  <a:pt x="612305" y="1620240"/>
                </a:lnTo>
                <a:lnTo>
                  <a:pt x="592429" y="1614805"/>
                </a:lnTo>
                <a:lnTo>
                  <a:pt x="508215" y="1614805"/>
                </a:lnTo>
                <a:lnTo>
                  <a:pt x="508215" y="1105865"/>
                </a:lnTo>
                <a:lnTo>
                  <a:pt x="832866" y="1105865"/>
                </a:lnTo>
                <a:lnTo>
                  <a:pt x="851344" y="1102131"/>
                </a:lnTo>
                <a:lnTo>
                  <a:pt x="866444" y="1091958"/>
                </a:lnTo>
                <a:lnTo>
                  <a:pt x="876617" y="1076871"/>
                </a:lnTo>
                <a:lnTo>
                  <a:pt x="880338" y="1058418"/>
                </a:lnTo>
                <a:lnTo>
                  <a:pt x="880338" y="101097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5"/>
          <p:cNvSpPr/>
          <p:nvPr/>
        </p:nvSpPr>
        <p:spPr>
          <a:xfrm>
            <a:off x="15127644" y="4905971"/>
            <a:ext cx="1188720" cy="1920239"/>
          </a:xfrm>
          <a:custGeom>
            <a:avLst/>
            <a:gdLst/>
            <a:ahLst/>
            <a:cxnLst/>
            <a:rect l="l" t="t" r="r" b="b"/>
            <a:pathLst>
              <a:path w="1188719" h="1920240" extrusionOk="0">
                <a:moveTo>
                  <a:pt x="768553" y="238252"/>
                </a:moveTo>
                <a:lnTo>
                  <a:pt x="503796" y="238252"/>
                </a:lnTo>
                <a:lnTo>
                  <a:pt x="503796" y="333133"/>
                </a:lnTo>
                <a:lnTo>
                  <a:pt x="768553" y="333133"/>
                </a:lnTo>
                <a:lnTo>
                  <a:pt x="768553" y="238252"/>
                </a:lnTo>
                <a:close/>
              </a:path>
              <a:path w="1188719" h="1920240" extrusionOk="0">
                <a:moveTo>
                  <a:pt x="839736" y="605307"/>
                </a:moveTo>
                <a:lnTo>
                  <a:pt x="503796" y="605307"/>
                </a:lnTo>
                <a:lnTo>
                  <a:pt x="503796" y="700189"/>
                </a:lnTo>
                <a:lnTo>
                  <a:pt x="839736" y="700189"/>
                </a:lnTo>
                <a:lnTo>
                  <a:pt x="839736" y="605307"/>
                </a:lnTo>
                <a:close/>
              </a:path>
              <a:path w="1188719" h="1920240" extrusionOk="0">
                <a:moveTo>
                  <a:pt x="990815" y="605307"/>
                </a:moveTo>
                <a:lnTo>
                  <a:pt x="902296" y="605307"/>
                </a:lnTo>
                <a:lnTo>
                  <a:pt x="902296" y="700189"/>
                </a:lnTo>
                <a:lnTo>
                  <a:pt x="990815" y="700189"/>
                </a:lnTo>
                <a:lnTo>
                  <a:pt x="990815" y="605307"/>
                </a:lnTo>
                <a:close/>
              </a:path>
              <a:path w="1188719" h="1920240" extrusionOk="0">
                <a:moveTo>
                  <a:pt x="990828" y="796061"/>
                </a:moveTo>
                <a:lnTo>
                  <a:pt x="503796" y="796061"/>
                </a:lnTo>
                <a:lnTo>
                  <a:pt x="503796" y="890943"/>
                </a:lnTo>
                <a:lnTo>
                  <a:pt x="990828" y="890943"/>
                </a:lnTo>
                <a:lnTo>
                  <a:pt x="990828" y="796061"/>
                </a:lnTo>
                <a:close/>
              </a:path>
              <a:path w="1188719" h="1920240" extrusionOk="0">
                <a:moveTo>
                  <a:pt x="990828" y="414566"/>
                </a:moveTo>
                <a:lnTo>
                  <a:pt x="503796" y="414566"/>
                </a:lnTo>
                <a:lnTo>
                  <a:pt x="503796" y="509435"/>
                </a:lnTo>
                <a:lnTo>
                  <a:pt x="990828" y="509435"/>
                </a:lnTo>
                <a:lnTo>
                  <a:pt x="990828" y="414566"/>
                </a:lnTo>
                <a:close/>
              </a:path>
              <a:path w="1188719" h="1920240" extrusionOk="0">
                <a:moveTo>
                  <a:pt x="1188135" y="1010958"/>
                </a:moveTo>
                <a:lnTo>
                  <a:pt x="1188034" y="282321"/>
                </a:lnTo>
                <a:lnTo>
                  <a:pt x="1187234" y="276479"/>
                </a:lnTo>
                <a:lnTo>
                  <a:pt x="1187043" y="275475"/>
                </a:lnTo>
                <a:lnTo>
                  <a:pt x="1159738" y="237629"/>
                </a:lnTo>
                <a:lnTo>
                  <a:pt x="1093203" y="171145"/>
                </a:lnTo>
                <a:lnTo>
                  <a:pt x="1093203" y="332879"/>
                </a:lnTo>
                <a:lnTo>
                  <a:pt x="1093203" y="1010958"/>
                </a:lnTo>
                <a:lnTo>
                  <a:pt x="402742" y="1010958"/>
                </a:lnTo>
                <a:lnTo>
                  <a:pt x="402742" y="94907"/>
                </a:lnTo>
                <a:lnTo>
                  <a:pt x="854824" y="94907"/>
                </a:lnTo>
                <a:lnTo>
                  <a:pt x="854938" y="284949"/>
                </a:lnTo>
                <a:lnTo>
                  <a:pt x="858532" y="302818"/>
                </a:lnTo>
                <a:lnTo>
                  <a:pt x="868641" y="317868"/>
                </a:lnTo>
                <a:lnTo>
                  <a:pt x="883653" y="328053"/>
                </a:lnTo>
                <a:lnTo>
                  <a:pt x="902042" y="331851"/>
                </a:lnTo>
                <a:lnTo>
                  <a:pt x="1093203" y="332879"/>
                </a:lnTo>
                <a:lnTo>
                  <a:pt x="1093203" y="171145"/>
                </a:lnTo>
                <a:lnTo>
                  <a:pt x="1084059" y="162001"/>
                </a:lnTo>
                <a:lnTo>
                  <a:pt x="1025461" y="103454"/>
                </a:lnTo>
                <a:lnTo>
                  <a:pt x="1025461" y="237629"/>
                </a:lnTo>
                <a:lnTo>
                  <a:pt x="949769" y="237236"/>
                </a:lnTo>
                <a:lnTo>
                  <a:pt x="949769" y="162001"/>
                </a:lnTo>
                <a:lnTo>
                  <a:pt x="1025461" y="237629"/>
                </a:lnTo>
                <a:lnTo>
                  <a:pt x="1025461" y="103454"/>
                </a:lnTo>
                <a:lnTo>
                  <a:pt x="935126" y="13157"/>
                </a:lnTo>
                <a:lnTo>
                  <a:pt x="924394" y="5486"/>
                </a:lnTo>
                <a:lnTo>
                  <a:pt x="922655" y="4597"/>
                </a:lnTo>
                <a:lnTo>
                  <a:pt x="920127" y="3492"/>
                </a:lnTo>
                <a:lnTo>
                  <a:pt x="919200" y="3124"/>
                </a:lnTo>
                <a:lnTo>
                  <a:pt x="918248" y="2781"/>
                </a:lnTo>
                <a:lnTo>
                  <a:pt x="903097" y="0"/>
                </a:lnTo>
                <a:lnTo>
                  <a:pt x="355269" y="0"/>
                </a:lnTo>
                <a:lnTo>
                  <a:pt x="336791" y="3733"/>
                </a:lnTo>
                <a:lnTo>
                  <a:pt x="321703" y="13893"/>
                </a:lnTo>
                <a:lnTo>
                  <a:pt x="311531" y="28981"/>
                </a:lnTo>
                <a:lnTo>
                  <a:pt x="307809" y="47447"/>
                </a:lnTo>
                <a:lnTo>
                  <a:pt x="307809" y="1058392"/>
                </a:lnTo>
                <a:lnTo>
                  <a:pt x="311531" y="1076858"/>
                </a:lnTo>
                <a:lnTo>
                  <a:pt x="321703" y="1091933"/>
                </a:lnTo>
                <a:lnTo>
                  <a:pt x="336791" y="1102106"/>
                </a:lnTo>
                <a:lnTo>
                  <a:pt x="355282" y="1105839"/>
                </a:lnTo>
                <a:lnTo>
                  <a:pt x="742302" y="1105839"/>
                </a:lnTo>
                <a:lnTo>
                  <a:pt x="742302" y="1195793"/>
                </a:lnTo>
                <a:lnTo>
                  <a:pt x="733374" y="1239850"/>
                </a:lnTo>
                <a:lnTo>
                  <a:pt x="709066" y="1275867"/>
                </a:lnTo>
                <a:lnTo>
                  <a:pt x="673023" y="1300162"/>
                </a:lnTo>
                <a:lnTo>
                  <a:pt x="628954" y="1309077"/>
                </a:lnTo>
                <a:lnTo>
                  <a:pt x="331203" y="1309077"/>
                </a:lnTo>
                <a:lnTo>
                  <a:pt x="283502" y="1314577"/>
                </a:lnTo>
                <a:lnTo>
                  <a:pt x="239687" y="1330261"/>
                </a:lnTo>
                <a:lnTo>
                  <a:pt x="201015" y="1354861"/>
                </a:lnTo>
                <a:lnTo>
                  <a:pt x="168744" y="1387106"/>
                </a:lnTo>
                <a:lnTo>
                  <a:pt x="144132" y="1425765"/>
                </a:lnTo>
                <a:lnTo>
                  <a:pt x="128435" y="1469555"/>
                </a:lnTo>
                <a:lnTo>
                  <a:pt x="122923" y="1517218"/>
                </a:lnTo>
                <a:lnTo>
                  <a:pt x="122923" y="1614779"/>
                </a:lnTo>
                <a:lnTo>
                  <a:pt x="38709" y="1614779"/>
                </a:lnTo>
                <a:lnTo>
                  <a:pt x="18821" y="1620215"/>
                </a:lnTo>
                <a:lnTo>
                  <a:pt x="5219" y="1634096"/>
                </a:lnTo>
                <a:lnTo>
                  <a:pt x="0" y="1652816"/>
                </a:lnTo>
                <a:lnTo>
                  <a:pt x="5232" y="1672729"/>
                </a:lnTo>
                <a:lnTo>
                  <a:pt x="136918" y="1900682"/>
                </a:lnTo>
                <a:lnTo>
                  <a:pt x="151561" y="1915172"/>
                </a:lnTo>
                <a:lnTo>
                  <a:pt x="170395" y="1920011"/>
                </a:lnTo>
                <a:lnTo>
                  <a:pt x="189230" y="1915172"/>
                </a:lnTo>
                <a:lnTo>
                  <a:pt x="203873" y="1900682"/>
                </a:lnTo>
                <a:lnTo>
                  <a:pt x="335559" y="1672729"/>
                </a:lnTo>
                <a:lnTo>
                  <a:pt x="340791" y="1652803"/>
                </a:lnTo>
                <a:lnTo>
                  <a:pt x="335559" y="1634096"/>
                </a:lnTo>
                <a:lnTo>
                  <a:pt x="321970" y="1620215"/>
                </a:lnTo>
                <a:lnTo>
                  <a:pt x="302094" y="1614779"/>
                </a:lnTo>
                <a:lnTo>
                  <a:pt x="217855" y="1614779"/>
                </a:lnTo>
                <a:lnTo>
                  <a:pt x="217855" y="1517218"/>
                </a:lnTo>
                <a:lnTo>
                  <a:pt x="226783" y="1473174"/>
                </a:lnTo>
                <a:lnTo>
                  <a:pt x="251091" y="1437157"/>
                </a:lnTo>
                <a:lnTo>
                  <a:pt x="287134" y="1412862"/>
                </a:lnTo>
                <a:lnTo>
                  <a:pt x="331203" y="1403946"/>
                </a:lnTo>
                <a:lnTo>
                  <a:pt x="628954" y="1403946"/>
                </a:lnTo>
                <a:lnTo>
                  <a:pt x="676656" y="1398435"/>
                </a:lnTo>
                <a:lnTo>
                  <a:pt x="720471" y="1382763"/>
                </a:lnTo>
                <a:lnTo>
                  <a:pt x="759155" y="1358163"/>
                </a:lnTo>
                <a:lnTo>
                  <a:pt x="791425" y="1325905"/>
                </a:lnTo>
                <a:lnTo>
                  <a:pt x="816038" y="1287259"/>
                </a:lnTo>
                <a:lnTo>
                  <a:pt x="831735" y="1243469"/>
                </a:lnTo>
                <a:lnTo>
                  <a:pt x="837247" y="1195793"/>
                </a:lnTo>
                <a:lnTo>
                  <a:pt x="837247" y="1105839"/>
                </a:lnTo>
                <a:lnTo>
                  <a:pt x="1140675" y="1105839"/>
                </a:lnTo>
                <a:lnTo>
                  <a:pt x="1159154" y="1102106"/>
                </a:lnTo>
                <a:lnTo>
                  <a:pt x="1174229" y="1091933"/>
                </a:lnTo>
                <a:lnTo>
                  <a:pt x="1184402" y="1076858"/>
                </a:lnTo>
                <a:lnTo>
                  <a:pt x="1188135" y="1058392"/>
                </a:lnTo>
                <a:lnTo>
                  <a:pt x="1188135" y="101095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5"/>
          <p:cNvSpPr/>
          <p:nvPr/>
        </p:nvSpPr>
        <p:spPr>
          <a:xfrm>
            <a:off x="12840331" y="4905998"/>
            <a:ext cx="1229360" cy="1920239"/>
          </a:xfrm>
          <a:custGeom>
            <a:avLst/>
            <a:gdLst/>
            <a:ahLst/>
            <a:cxnLst/>
            <a:rect l="l" t="t" r="r" b="b"/>
            <a:pathLst>
              <a:path w="1229359" h="1920240" extrusionOk="0">
                <a:moveTo>
                  <a:pt x="1190579" y="1614779"/>
                </a:moveTo>
                <a:lnTo>
                  <a:pt x="927199" y="1614779"/>
                </a:lnTo>
                <a:lnTo>
                  <a:pt x="907321" y="1620212"/>
                </a:lnTo>
                <a:lnTo>
                  <a:pt x="893720" y="1634098"/>
                </a:lnTo>
                <a:lnTo>
                  <a:pt x="888487" y="1652810"/>
                </a:lnTo>
                <a:lnTo>
                  <a:pt x="893718" y="1672726"/>
                </a:lnTo>
                <a:lnTo>
                  <a:pt x="1025408" y="1900682"/>
                </a:lnTo>
                <a:lnTo>
                  <a:pt x="1040056" y="1915172"/>
                </a:lnTo>
                <a:lnTo>
                  <a:pt x="1058889" y="1920002"/>
                </a:lnTo>
                <a:lnTo>
                  <a:pt x="1077723" y="1915172"/>
                </a:lnTo>
                <a:lnTo>
                  <a:pt x="1092370" y="1900682"/>
                </a:lnTo>
                <a:lnTo>
                  <a:pt x="1224060" y="1672726"/>
                </a:lnTo>
                <a:lnTo>
                  <a:pt x="1229284" y="1652804"/>
                </a:lnTo>
                <a:lnTo>
                  <a:pt x="1224053" y="1634092"/>
                </a:lnTo>
                <a:lnTo>
                  <a:pt x="1210455" y="1620210"/>
                </a:lnTo>
                <a:lnTo>
                  <a:pt x="1190579" y="1614779"/>
                </a:lnTo>
                <a:close/>
              </a:path>
              <a:path w="1229359" h="1920240" extrusionOk="0">
                <a:moveTo>
                  <a:pt x="486976" y="1105829"/>
                </a:moveTo>
                <a:lnTo>
                  <a:pt x="392032" y="1105829"/>
                </a:lnTo>
                <a:lnTo>
                  <a:pt x="392032" y="1195792"/>
                </a:lnTo>
                <a:lnTo>
                  <a:pt x="397543" y="1243463"/>
                </a:lnTo>
                <a:lnTo>
                  <a:pt x="413235" y="1287255"/>
                </a:lnTo>
                <a:lnTo>
                  <a:pt x="437849" y="1325909"/>
                </a:lnTo>
                <a:lnTo>
                  <a:pt x="470125" y="1358165"/>
                </a:lnTo>
                <a:lnTo>
                  <a:pt x="508802" y="1382764"/>
                </a:lnTo>
                <a:lnTo>
                  <a:pt x="552621" y="1398447"/>
                </a:lnTo>
                <a:lnTo>
                  <a:pt x="600322" y="1403954"/>
                </a:lnTo>
                <a:lnTo>
                  <a:pt x="898057" y="1403954"/>
                </a:lnTo>
                <a:lnTo>
                  <a:pt x="942140" y="1412869"/>
                </a:lnTo>
                <a:lnTo>
                  <a:pt x="978177" y="1437166"/>
                </a:lnTo>
                <a:lnTo>
                  <a:pt x="1002495" y="1473177"/>
                </a:lnTo>
                <a:lnTo>
                  <a:pt x="1011417" y="1517231"/>
                </a:lnTo>
                <a:lnTo>
                  <a:pt x="1011417" y="1614779"/>
                </a:lnTo>
                <a:lnTo>
                  <a:pt x="1106361" y="1614779"/>
                </a:lnTo>
                <a:lnTo>
                  <a:pt x="1106361" y="1517231"/>
                </a:lnTo>
                <a:lnTo>
                  <a:pt x="1100850" y="1469559"/>
                </a:lnTo>
                <a:lnTo>
                  <a:pt x="1085158" y="1425767"/>
                </a:lnTo>
                <a:lnTo>
                  <a:pt x="1060543" y="1387114"/>
                </a:lnTo>
                <a:lnTo>
                  <a:pt x="1028268" y="1354858"/>
                </a:lnTo>
                <a:lnTo>
                  <a:pt x="989590" y="1330259"/>
                </a:lnTo>
                <a:lnTo>
                  <a:pt x="945771" y="1314576"/>
                </a:lnTo>
                <a:lnTo>
                  <a:pt x="898071" y="1309068"/>
                </a:lnTo>
                <a:lnTo>
                  <a:pt x="600322" y="1309068"/>
                </a:lnTo>
                <a:lnTo>
                  <a:pt x="556247" y="1300152"/>
                </a:lnTo>
                <a:lnTo>
                  <a:pt x="520214" y="1275851"/>
                </a:lnTo>
                <a:lnTo>
                  <a:pt x="495898" y="1239840"/>
                </a:lnTo>
                <a:lnTo>
                  <a:pt x="486976" y="1195792"/>
                </a:lnTo>
                <a:lnTo>
                  <a:pt x="486976" y="1105829"/>
                </a:lnTo>
                <a:close/>
              </a:path>
              <a:path w="1229359" h="1920240" extrusionOk="0">
                <a:moveTo>
                  <a:pt x="595338" y="0"/>
                </a:moveTo>
                <a:lnTo>
                  <a:pt x="47469" y="0"/>
                </a:lnTo>
                <a:lnTo>
                  <a:pt x="28992" y="3729"/>
                </a:lnTo>
                <a:lnTo>
                  <a:pt x="13904" y="13900"/>
                </a:lnTo>
                <a:lnTo>
                  <a:pt x="3730" y="28981"/>
                </a:lnTo>
                <a:lnTo>
                  <a:pt x="0" y="47442"/>
                </a:lnTo>
                <a:lnTo>
                  <a:pt x="0" y="1058386"/>
                </a:lnTo>
                <a:lnTo>
                  <a:pt x="3730" y="1076854"/>
                </a:lnTo>
                <a:lnTo>
                  <a:pt x="13904" y="1091934"/>
                </a:lnTo>
                <a:lnTo>
                  <a:pt x="28993" y="1102101"/>
                </a:lnTo>
                <a:lnTo>
                  <a:pt x="47469" y="1105829"/>
                </a:lnTo>
                <a:lnTo>
                  <a:pt x="832870" y="1105829"/>
                </a:lnTo>
                <a:lnTo>
                  <a:pt x="851350" y="1102101"/>
                </a:lnTo>
                <a:lnTo>
                  <a:pt x="866439" y="1091934"/>
                </a:lnTo>
                <a:lnTo>
                  <a:pt x="876612" y="1076854"/>
                </a:lnTo>
                <a:lnTo>
                  <a:pt x="880342" y="1058386"/>
                </a:lnTo>
                <a:lnTo>
                  <a:pt x="880342" y="1010929"/>
                </a:lnTo>
                <a:lnTo>
                  <a:pt x="94938" y="1010929"/>
                </a:lnTo>
                <a:lnTo>
                  <a:pt x="94938" y="94871"/>
                </a:lnTo>
                <a:lnTo>
                  <a:pt x="709118" y="94871"/>
                </a:lnTo>
                <a:lnTo>
                  <a:pt x="627330" y="13138"/>
                </a:lnTo>
                <a:lnTo>
                  <a:pt x="616604" y="5452"/>
                </a:lnTo>
                <a:lnTo>
                  <a:pt x="615701" y="4966"/>
                </a:lnTo>
                <a:lnTo>
                  <a:pt x="603801" y="901"/>
                </a:lnTo>
                <a:lnTo>
                  <a:pt x="602756" y="701"/>
                </a:lnTo>
                <a:lnTo>
                  <a:pt x="599032" y="214"/>
                </a:lnTo>
                <a:lnTo>
                  <a:pt x="598087" y="128"/>
                </a:lnTo>
                <a:lnTo>
                  <a:pt x="595338" y="0"/>
                </a:lnTo>
                <a:close/>
              </a:path>
              <a:path w="1229359" h="1920240" extrusionOk="0">
                <a:moveTo>
                  <a:pt x="709118" y="94871"/>
                </a:moveTo>
                <a:lnTo>
                  <a:pt x="547021" y="94871"/>
                </a:lnTo>
                <a:lnTo>
                  <a:pt x="547128" y="284915"/>
                </a:lnTo>
                <a:lnTo>
                  <a:pt x="575845" y="328018"/>
                </a:lnTo>
                <a:lnTo>
                  <a:pt x="785398" y="332845"/>
                </a:lnTo>
                <a:lnTo>
                  <a:pt x="785398" y="1010929"/>
                </a:lnTo>
                <a:lnTo>
                  <a:pt x="880342" y="1010929"/>
                </a:lnTo>
                <a:lnTo>
                  <a:pt x="880242" y="282267"/>
                </a:lnTo>
                <a:lnTo>
                  <a:pt x="851944" y="237601"/>
                </a:lnTo>
                <a:lnTo>
                  <a:pt x="717648" y="237601"/>
                </a:lnTo>
                <a:lnTo>
                  <a:pt x="641965" y="237200"/>
                </a:lnTo>
                <a:lnTo>
                  <a:pt x="641965" y="161964"/>
                </a:lnTo>
                <a:lnTo>
                  <a:pt x="776256" y="161964"/>
                </a:lnTo>
                <a:lnTo>
                  <a:pt x="709118" y="94871"/>
                </a:lnTo>
                <a:close/>
              </a:path>
              <a:path w="1229359" h="1920240" extrusionOk="0">
                <a:moveTo>
                  <a:pt x="776256" y="161964"/>
                </a:moveTo>
                <a:lnTo>
                  <a:pt x="641965" y="161964"/>
                </a:lnTo>
                <a:lnTo>
                  <a:pt x="717648" y="237601"/>
                </a:lnTo>
                <a:lnTo>
                  <a:pt x="851944" y="237601"/>
                </a:lnTo>
                <a:lnTo>
                  <a:pt x="776256" y="16196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5"/>
          <p:cNvSpPr/>
          <p:nvPr/>
        </p:nvSpPr>
        <p:spPr>
          <a:xfrm>
            <a:off x="13666773" y="6911444"/>
            <a:ext cx="1823085" cy="1841500"/>
          </a:xfrm>
          <a:custGeom>
            <a:avLst/>
            <a:gdLst/>
            <a:ahLst/>
            <a:cxnLst/>
            <a:rect l="l" t="t" r="r" b="b"/>
            <a:pathLst>
              <a:path w="1823084" h="1841500" extrusionOk="0">
                <a:moveTo>
                  <a:pt x="1191903" y="1828800"/>
                </a:moveTo>
                <a:lnTo>
                  <a:pt x="630668" y="1828800"/>
                </a:lnTo>
                <a:lnTo>
                  <a:pt x="684884" y="1841500"/>
                </a:lnTo>
                <a:lnTo>
                  <a:pt x="1137685" y="1841500"/>
                </a:lnTo>
                <a:lnTo>
                  <a:pt x="1191903" y="1828800"/>
                </a:lnTo>
                <a:close/>
              </a:path>
              <a:path w="1823084" h="1841500" extrusionOk="0">
                <a:moveTo>
                  <a:pt x="1296499" y="1816100"/>
                </a:moveTo>
                <a:lnTo>
                  <a:pt x="526078" y="1816100"/>
                </a:lnTo>
                <a:lnTo>
                  <a:pt x="577686" y="1828800"/>
                </a:lnTo>
                <a:lnTo>
                  <a:pt x="1244888" y="1828800"/>
                </a:lnTo>
                <a:lnTo>
                  <a:pt x="1296499" y="1816100"/>
                </a:lnTo>
                <a:close/>
              </a:path>
              <a:path w="1823084" h="1841500" extrusionOk="0">
                <a:moveTo>
                  <a:pt x="1346595" y="38100"/>
                </a:moveTo>
                <a:lnTo>
                  <a:pt x="475976" y="38100"/>
                </a:lnTo>
                <a:lnTo>
                  <a:pt x="427537" y="50800"/>
                </a:lnTo>
                <a:lnTo>
                  <a:pt x="380893" y="63500"/>
                </a:lnTo>
                <a:lnTo>
                  <a:pt x="336185" y="76200"/>
                </a:lnTo>
                <a:lnTo>
                  <a:pt x="293553" y="88900"/>
                </a:lnTo>
                <a:lnTo>
                  <a:pt x="232682" y="101600"/>
                </a:lnTo>
                <a:lnTo>
                  <a:pt x="178471" y="127000"/>
                </a:lnTo>
                <a:lnTo>
                  <a:pt x="131095" y="152400"/>
                </a:lnTo>
                <a:lnTo>
                  <a:pt x="90733" y="177800"/>
                </a:lnTo>
                <a:lnTo>
                  <a:pt x="44917" y="215900"/>
                </a:lnTo>
                <a:lnTo>
                  <a:pt x="17243" y="254000"/>
                </a:lnTo>
                <a:lnTo>
                  <a:pt x="3630" y="292100"/>
                </a:lnTo>
                <a:lnTo>
                  <a:pt x="0" y="317500"/>
                </a:lnTo>
                <a:lnTo>
                  <a:pt x="128" y="330200"/>
                </a:lnTo>
                <a:lnTo>
                  <a:pt x="0" y="330200"/>
                </a:lnTo>
                <a:lnTo>
                  <a:pt x="0" y="1117600"/>
                </a:lnTo>
                <a:lnTo>
                  <a:pt x="129" y="1130300"/>
                </a:lnTo>
                <a:lnTo>
                  <a:pt x="0" y="1130300"/>
                </a:lnTo>
                <a:lnTo>
                  <a:pt x="0" y="1536700"/>
                </a:lnTo>
                <a:lnTo>
                  <a:pt x="17243" y="1600200"/>
                </a:lnTo>
                <a:lnTo>
                  <a:pt x="44918" y="1638300"/>
                </a:lnTo>
                <a:lnTo>
                  <a:pt x="90734" y="1676400"/>
                </a:lnTo>
                <a:lnTo>
                  <a:pt x="131096" y="1701800"/>
                </a:lnTo>
                <a:lnTo>
                  <a:pt x="178471" y="1727200"/>
                </a:lnTo>
                <a:lnTo>
                  <a:pt x="232683" y="1752600"/>
                </a:lnTo>
                <a:lnTo>
                  <a:pt x="293553" y="1765300"/>
                </a:lnTo>
                <a:lnTo>
                  <a:pt x="336188" y="1778000"/>
                </a:lnTo>
                <a:lnTo>
                  <a:pt x="380899" y="1790700"/>
                </a:lnTo>
                <a:lnTo>
                  <a:pt x="427544" y="1803400"/>
                </a:lnTo>
                <a:lnTo>
                  <a:pt x="475983" y="1816100"/>
                </a:lnTo>
                <a:lnTo>
                  <a:pt x="1346596" y="1816100"/>
                </a:lnTo>
                <a:lnTo>
                  <a:pt x="1395037" y="1803400"/>
                </a:lnTo>
                <a:lnTo>
                  <a:pt x="1441683" y="1790700"/>
                </a:lnTo>
                <a:lnTo>
                  <a:pt x="1486394" y="1778000"/>
                </a:lnTo>
                <a:lnTo>
                  <a:pt x="1529030" y="1765300"/>
                </a:lnTo>
                <a:lnTo>
                  <a:pt x="1589892" y="1752600"/>
                </a:lnTo>
                <a:lnTo>
                  <a:pt x="1644101" y="1727200"/>
                </a:lnTo>
                <a:lnTo>
                  <a:pt x="739978" y="1727200"/>
                </a:lnTo>
                <a:lnTo>
                  <a:pt x="685033" y="1714500"/>
                </a:lnTo>
                <a:lnTo>
                  <a:pt x="631445" y="1714500"/>
                </a:lnTo>
                <a:lnTo>
                  <a:pt x="579379" y="1701800"/>
                </a:lnTo>
                <a:lnTo>
                  <a:pt x="529002" y="1701800"/>
                </a:lnTo>
                <a:lnTo>
                  <a:pt x="480479" y="1689100"/>
                </a:lnTo>
                <a:lnTo>
                  <a:pt x="433977" y="1676400"/>
                </a:lnTo>
                <a:lnTo>
                  <a:pt x="389662" y="1663700"/>
                </a:lnTo>
                <a:lnTo>
                  <a:pt x="347699" y="1651000"/>
                </a:lnTo>
                <a:lnTo>
                  <a:pt x="281669" y="1638300"/>
                </a:lnTo>
                <a:lnTo>
                  <a:pt x="227408" y="1612900"/>
                </a:lnTo>
                <a:lnTo>
                  <a:pt x="186585" y="1587500"/>
                </a:lnTo>
                <a:lnTo>
                  <a:pt x="151925" y="1536700"/>
                </a:lnTo>
                <a:lnTo>
                  <a:pt x="151925" y="1295400"/>
                </a:lnTo>
                <a:lnTo>
                  <a:pt x="579379" y="1295400"/>
                </a:lnTo>
                <a:lnTo>
                  <a:pt x="480479" y="1270000"/>
                </a:lnTo>
                <a:lnTo>
                  <a:pt x="433977" y="1270000"/>
                </a:lnTo>
                <a:lnTo>
                  <a:pt x="389661" y="1257300"/>
                </a:lnTo>
                <a:lnTo>
                  <a:pt x="347699" y="1244600"/>
                </a:lnTo>
                <a:lnTo>
                  <a:pt x="281669" y="1219200"/>
                </a:lnTo>
                <a:lnTo>
                  <a:pt x="227408" y="1193800"/>
                </a:lnTo>
                <a:lnTo>
                  <a:pt x="186585" y="1168400"/>
                </a:lnTo>
                <a:lnTo>
                  <a:pt x="151925" y="1117600"/>
                </a:lnTo>
                <a:lnTo>
                  <a:pt x="151925" y="914400"/>
                </a:lnTo>
                <a:lnTo>
                  <a:pt x="631445" y="914400"/>
                </a:lnTo>
                <a:lnTo>
                  <a:pt x="579379" y="901700"/>
                </a:lnTo>
                <a:lnTo>
                  <a:pt x="529002" y="901700"/>
                </a:lnTo>
                <a:lnTo>
                  <a:pt x="480479" y="889000"/>
                </a:lnTo>
                <a:lnTo>
                  <a:pt x="433977" y="876300"/>
                </a:lnTo>
                <a:lnTo>
                  <a:pt x="389661" y="863600"/>
                </a:lnTo>
                <a:lnTo>
                  <a:pt x="347698" y="850900"/>
                </a:lnTo>
                <a:lnTo>
                  <a:pt x="281669" y="838200"/>
                </a:lnTo>
                <a:lnTo>
                  <a:pt x="227408" y="812800"/>
                </a:lnTo>
                <a:lnTo>
                  <a:pt x="186585" y="787400"/>
                </a:lnTo>
                <a:lnTo>
                  <a:pt x="151925" y="736600"/>
                </a:lnTo>
                <a:lnTo>
                  <a:pt x="151924" y="495300"/>
                </a:lnTo>
                <a:lnTo>
                  <a:pt x="579379" y="495300"/>
                </a:lnTo>
                <a:lnTo>
                  <a:pt x="480479" y="469900"/>
                </a:lnTo>
                <a:lnTo>
                  <a:pt x="433977" y="469900"/>
                </a:lnTo>
                <a:lnTo>
                  <a:pt x="389661" y="457200"/>
                </a:lnTo>
                <a:lnTo>
                  <a:pt x="347698" y="444500"/>
                </a:lnTo>
                <a:lnTo>
                  <a:pt x="281668" y="419100"/>
                </a:lnTo>
                <a:lnTo>
                  <a:pt x="227408" y="393700"/>
                </a:lnTo>
                <a:lnTo>
                  <a:pt x="186585" y="368300"/>
                </a:lnTo>
                <a:lnTo>
                  <a:pt x="151924" y="317500"/>
                </a:lnTo>
                <a:lnTo>
                  <a:pt x="160868" y="292100"/>
                </a:lnTo>
                <a:lnTo>
                  <a:pt x="186585" y="266700"/>
                </a:lnTo>
                <a:lnTo>
                  <a:pt x="227408" y="241300"/>
                </a:lnTo>
                <a:lnTo>
                  <a:pt x="281668" y="215900"/>
                </a:lnTo>
                <a:lnTo>
                  <a:pt x="347698" y="190500"/>
                </a:lnTo>
                <a:lnTo>
                  <a:pt x="389661" y="190500"/>
                </a:lnTo>
                <a:lnTo>
                  <a:pt x="433976" y="177800"/>
                </a:lnTo>
                <a:lnTo>
                  <a:pt x="480479" y="165100"/>
                </a:lnTo>
                <a:lnTo>
                  <a:pt x="529001" y="152400"/>
                </a:lnTo>
                <a:lnTo>
                  <a:pt x="579379" y="152400"/>
                </a:lnTo>
                <a:lnTo>
                  <a:pt x="631444" y="139700"/>
                </a:lnTo>
                <a:lnTo>
                  <a:pt x="685033" y="139700"/>
                </a:lnTo>
                <a:lnTo>
                  <a:pt x="739978" y="127000"/>
                </a:lnTo>
                <a:lnTo>
                  <a:pt x="1644106" y="127000"/>
                </a:lnTo>
                <a:lnTo>
                  <a:pt x="1589898" y="101600"/>
                </a:lnTo>
                <a:lnTo>
                  <a:pt x="1529029" y="88900"/>
                </a:lnTo>
                <a:lnTo>
                  <a:pt x="1486394" y="76200"/>
                </a:lnTo>
                <a:lnTo>
                  <a:pt x="1441683" y="63500"/>
                </a:lnTo>
                <a:lnTo>
                  <a:pt x="1395036" y="50800"/>
                </a:lnTo>
                <a:lnTo>
                  <a:pt x="1346595" y="38100"/>
                </a:lnTo>
                <a:close/>
              </a:path>
              <a:path w="1823084" h="1841500" extrusionOk="0">
                <a:moveTo>
                  <a:pt x="1644106" y="127000"/>
                </a:moveTo>
                <a:lnTo>
                  <a:pt x="1082607" y="127000"/>
                </a:lnTo>
                <a:lnTo>
                  <a:pt x="1137553" y="139700"/>
                </a:lnTo>
                <a:lnTo>
                  <a:pt x="1191142" y="139700"/>
                </a:lnTo>
                <a:lnTo>
                  <a:pt x="1243209" y="152400"/>
                </a:lnTo>
                <a:lnTo>
                  <a:pt x="1293587" y="152400"/>
                </a:lnTo>
                <a:lnTo>
                  <a:pt x="1342110" y="165100"/>
                </a:lnTo>
                <a:lnTo>
                  <a:pt x="1388611" y="177800"/>
                </a:lnTo>
                <a:lnTo>
                  <a:pt x="1432924" y="190500"/>
                </a:lnTo>
                <a:lnTo>
                  <a:pt x="1474884" y="190500"/>
                </a:lnTo>
                <a:lnTo>
                  <a:pt x="1540919" y="215900"/>
                </a:lnTo>
                <a:lnTo>
                  <a:pt x="1595180" y="241300"/>
                </a:lnTo>
                <a:lnTo>
                  <a:pt x="1636001" y="266700"/>
                </a:lnTo>
                <a:lnTo>
                  <a:pt x="1670658" y="317500"/>
                </a:lnTo>
                <a:lnTo>
                  <a:pt x="1661716" y="342900"/>
                </a:lnTo>
                <a:lnTo>
                  <a:pt x="1595181" y="393700"/>
                </a:lnTo>
                <a:lnTo>
                  <a:pt x="1540919" y="419100"/>
                </a:lnTo>
                <a:lnTo>
                  <a:pt x="1474884" y="444500"/>
                </a:lnTo>
                <a:lnTo>
                  <a:pt x="1432924" y="457200"/>
                </a:lnTo>
                <a:lnTo>
                  <a:pt x="1388611" y="469900"/>
                </a:lnTo>
                <a:lnTo>
                  <a:pt x="1342110" y="469900"/>
                </a:lnTo>
                <a:lnTo>
                  <a:pt x="1243209" y="495300"/>
                </a:lnTo>
                <a:lnTo>
                  <a:pt x="1670672" y="495300"/>
                </a:lnTo>
                <a:lnTo>
                  <a:pt x="1670672" y="711200"/>
                </a:lnTo>
                <a:lnTo>
                  <a:pt x="1661716" y="762000"/>
                </a:lnTo>
                <a:lnTo>
                  <a:pt x="1595181" y="812800"/>
                </a:lnTo>
                <a:lnTo>
                  <a:pt x="1540919" y="838200"/>
                </a:lnTo>
                <a:lnTo>
                  <a:pt x="1474884" y="850900"/>
                </a:lnTo>
                <a:lnTo>
                  <a:pt x="1432925" y="863600"/>
                </a:lnTo>
                <a:lnTo>
                  <a:pt x="1388611" y="876300"/>
                </a:lnTo>
                <a:lnTo>
                  <a:pt x="1342110" y="889000"/>
                </a:lnTo>
                <a:lnTo>
                  <a:pt x="1293587" y="901700"/>
                </a:lnTo>
                <a:lnTo>
                  <a:pt x="1243209" y="901700"/>
                </a:lnTo>
                <a:lnTo>
                  <a:pt x="1191143" y="914400"/>
                </a:lnTo>
                <a:lnTo>
                  <a:pt x="1670672" y="914400"/>
                </a:lnTo>
                <a:lnTo>
                  <a:pt x="1670672" y="1117600"/>
                </a:lnTo>
                <a:lnTo>
                  <a:pt x="1661716" y="1143000"/>
                </a:lnTo>
                <a:lnTo>
                  <a:pt x="1595181" y="1193800"/>
                </a:lnTo>
                <a:lnTo>
                  <a:pt x="1540920" y="1219200"/>
                </a:lnTo>
                <a:lnTo>
                  <a:pt x="1474884" y="1244600"/>
                </a:lnTo>
                <a:lnTo>
                  <a:pt x="1432925" y="1257300"/>
                </a:lnTo>
                <a:lnTo>
                  <a:pt x="1388611" y="1270000"/>
                </a:lnTo>
                <a:lnTo>
                  <a:pt x="1342110" y="1270000"/>
                </a:lnTo>
                <a:lnTo>
                  <a:pt x="1243210" y="1295400"/>
                </a:lnTo>
                <a:lnTo>
                  <a:pt x="1670672" y="1295400"/>
                </a:lnTo>
                <a:lnTo>
                  <a:pt x="1670672" y="1536700"/>
                </a:lnTo>
                <a:lnTo>
                  <a:pt x="1661716" y="1562100"/>
                </a:lnTo>
                <a:lnTo>
                  <a:pt x="1636002" y="1587500"/>
                </a:lnTo>
                <a:lnTo>
                  <a:pt x="1595181" y="1612900"/>
                </a:lnTo>
                <a:lnTo>
                  <a:pt x="1540920" y="1638300"/>
                </a:lnTo>
                <a:lnTo>
                  <a:pt x="1474884" y="1651000"/>
                </a:lnTo>
                <a:lnTo>
                  <a:pt x="1432925" y="1663700"/>
                </a:lnTo>
                <a:lnTo>
                  <a:pt x="1388611" y="1676400"/>
                </a:lnTo>
                <a:lnTo>
                  <a:pt x="1342110" y="1689100"/>
                </a:lnTo>
                <a:lnTo>
                  <a:pt x="1293588" y="1701800"/>
                </a:lnTo>
                <a:lnTo>
                  <a:pt x="1243210" y="1701800"/>
                </a:lnTo>
                <a:lnTo>
                  <a:pt x="1191143" y="1714500"/>
                </a:lnTo>
                <a:lnTo>
                  <a:pt x="1137553" y="1714500"/>
                </a:lnTo>
                <a:lnTo>
                  <a:pt x="1082607" y="1727200"/>
                </a:lnTo>
                <a:lnTo>
                  <a:pt x="1644101" y="1727200"/>
                </a:lnTo>
                <a:lnTo>
                  <a:pt x="1691479" y="1701800"/>
                </a:lnTo>
                <a:lnTo>
                  <a:pt x="1731849" y="1676400"/>
                </a:lnTo>
                <a:lnTo>
                  <a:pt x="1777665" y="1638300"/>
                </a:lnTo>
                <a:lnTo>
                  <a:pt x="1805340" y="1600200"/>
                </a:lnTo>
                <a:lnTo>
                  <a:pt x="1818952" y="1562100"/>
                </a:lnTo>
                <a:lnTo>
                  <a:pt x="1822583" y="1536700"/>
                </a:lnTo>
                <a:lnTo>
                  <a:pt x="1822583" y="1130300"/>
                </a:lnTo>
                <a:lnTo>
                  <a:pt x="1822454" y="1130300"/>
                </a:lnTo>
                <a:lnTo>
                  <a:pt x="1822583" y="1117600"/>
                </a:lnTo>
                <a:lnTo>
                  <a:pt x="1822583" y="330200"/>
                </a:lnTo>
                <a:lnTo>
                  <a:pt x="1822454" y="330200"/>
                </a:lnTo>
                <a:lnTo>
                  <a:pt x="1822583" y="317500"/>
                </a:lnTo>
                <a:lnTo>
                  <a:pt x="1805339" y="254000"/>
                </a:lnTo>
                <a:lnTo>
                  <a:pt x="1777665" y="215900"/>
                </a:lnTo>
                <a:lnTo>
                  <a:pt x="1731849" y="177800"/>
                </a:lnTo>
                <a:lnTo>
                  <a:pt x="1691481" y="152400"/>
                </a:lnTo>
                <a:lnTo>
                  <a:pt x="1644106" y="127000"/>
                </a:lnTo>
                <a:close/>
              </a:path>
              <a:path w="1823084" h="1841500" extrusionOk="0">
                <a:moveTo>
                  <a:pt x="1137689" y="1422400"/>
                </a:moveTo>
                <a:lnTo>
                  <a:pt x="684897" y="1422400"/>
                </a:lnTo>
                <a:lnTo>
                  <a:pt x="740207" y="1435100"/>
                </a:lnTo>
                <a:lnTo>
                  <a:pt x="1082378" y="1435100"/>
                </a:lnTo>
                <a:lnTo>
                  <a:pt x="1137689" y="1422400"/>
                </a:lnTo>
                <a:close/>
              </a:path>
              <a:path w="1823084" h="1841500" extrusionOk="0">
                <a:moveTo>
                  <a:pt x="1244892" y="1409700"/>
                </a:moveTo>
                <a:lnTo>
                  <a:pt x="577698" y="1409700"/>
                </a:lnTo>
                <a:lnTo>
                  <a:pt x="630681" y="1422400"/>
                </a:lnTo>
                <a:lnTo>
                  <a:pt x="1191907" y="1422400"/>
                </a:lnTo>
                <a:lnTo>
                  <a:pt x="1244892" y="1409700"/>
                </a:lnTo>
                <a:close/>
              </a:path>
              <a:path w="1823084" h="1841500" extrusionOk="0">
                <a:moveTo>
                  <a:pt x="1395043" y="1384300"/>
                </a:moveTo>
                <a:lnTo>
                  <a:pt x="427552" y="1384300"/>
                </a:lnTo>
                <a:lnTo>
                  <a:pt x="526089" y="1409700"/>
                </a:lnTo>
                <a:lnTo>
                  <a:pt x="1296503" y="1409700"/>
                </a:lnTo>
                <a:lnTo>
                  <a:pt x="1395043" y="1384300"/>
                </a:lnTo>
                <a:close/>
              </a:path>
              <a:path w="1823084" h="1841500" extrusionOk="0">
                <a:moveTo>
                  <a:pt x="631445" y="1295400"/>
                </a:moveTo>
                <a:lnTo>
                  <a:pt x="151925" y="1295400"/>
                </a:lnTo>
                <a:lnTo>
                  <a:pt x="183247" y="1320800"/>
                </a:lnTo>
                <a:lnTo>
                  <a:pt x="254103" y="1346200"/>
                </a:lnTo>
                <a:lnTo>
                  <a:pt x="293553" y="1358900"/>
                </a:lnTo>
                <a:lnTo>
                  <a:pt x="336192" y="1371600"/>
                </a:lnTo>
                <a:lnTo>
                  <a:pt x="380904" y="1384300"/>
                </a:lnTo>
                <a:lnTo>
                  <a:pt x="1441692" y="1384300"/>
                </a:lnTo>
                <a:lnTo>
                  <a:pt x="1486405" y="1371600"/>
                </a:lnTo>
                <a:lnTo>
                  <a:pt x="1529044" y="1358900"/>
                </a:lnTo>
                <a:lnTo>
                  <a:pt x="1568494" y="1346200"/>
                </a:lnTo>
                <a:lnTo>
                  <a:pt x="1605277" y="1333500"/>
                </a:lnTo>
                <a:lnTo>
                  <a:pt x="1655011" y="1308100"/>
                </a:lnTo>
                <a:lnTo>
                  <a:pt x="685033" y="1308100"/>
                </a:lnTo>
                <a:lnTo>
                  <a:pt x="631445" y="1295400"/>
                </a:lnTo>
                <a:close/>
              </a:path>
              <a:path w="1823084" h="1841500" extrusionOk="0">
                <a:moveTo>
                  <a:pt x="1670672" y="1295400"/>
                </a:moveTo>
                <a:lnTo>
                  <a:pt x="1191143" y="1295400"/>
                </a:lnTo>
                <a:lnTo>
                  <a:pt x="1137553" y="1308100"/>
                </a:lnTo>
                <a:lnTo>
                  <a:pt x="1655011" y="1308100"/>
                </a:lnTo>
                <a:lnTo>
                  <a:pt x="1670672" y="1295400"/>
                </a:lnTo>
                <a:close/>
              </a:path>
              <a:path w="1823084" h="1841500" extrusionOk="0">
                <a:moveTo>
                  <a:pt x="969039" y="1041400"/>
                </a:moveTo>
                <a:lnTo>
                  <a:pt x="853544" y="1041400"/>
                </a:lnTo>
                <a:lnTo>
                  <a:pt x="911291" y="1054100"/>
                </a:lnTo>
                <a:lnTo>
                  <a:pt x="969039" y="1041400"/>
                </a:lnTo>
                <a:close/>
              </a:path>
              <a:path w="1823084" h="1841500" extrusionOk="0">
                <a:moveTo>
                  <a:pt x="1191907" y="1028700"/>
                </a:moveTo>
                <a:lnTo>
                  <a:pt x="630681" y="1028700"/>
                </a:lnTo>
                <a:lnTo>
                  <a:pt x="684897" y="1041400"/>
                </a:lnTo>
                <a:lnTo>
                  <a:pt x="1137689" y="1041400"/>
                </a:lnTo>
                <a:lnTo>
                  <a:pt x="1191907" y="1028700"/>
                </a:lnTo>
                <a:close/>
              </a:path>
              <a:path w="1823084" h="1841500" extrusionOk="0">
                <a:moveTo>
                  <a:pt x="1296503" y="1016000"/>
                </a:moveTo>
                <a:lnTo>
                  <a:pt x="526089" y="1016000"/>
                </a:lnTo>
                <a:lnTo>
                  <a:pt x="577698" y="1028700"/>
                </a:lnTo>
                <a:lnTo>
                  <a:pt x="1244892" y="1028700"/>
                </a:lnTo>
                <a:lnTo>
                  <a:pt x="1296503" y="1016000"/>
                </a:lnTo>
                <a:close/>
              </a:path>
              <a:path w="1823084" h="1841500" extrusionOk="0">
                <a:moveTo>
                  <a:pt x="685033" y="914400"/>
                </a:moveTo>
                <a:lnTo>
                  <a:pt x="151925" y="914400"/>
                </a:lnTo>
                <a:lnTo>
                  <a:pt x="183247" y="927100"/>
                </a:lnTo>
                <a:lnTo>
                  <a:pt x="254103" y="952500"/>
                </a:lnTo>
                <a:lnTo>
                  <a:pt x="293553" y="965200"/>
                </a:lnTo>
                <a:lnTo>
                  <a:pt x="336191" y="977900"/>
                </a:lnTo>
                <a:lnTo>
                  <a:pt x="380904" y="990600"/>
                </a:lnTo>
                <a:lnTo>
                  <a:pt x="427552" y="1003300"/>
                </a:lnTo>
                <a:lnTo>
                  <a:pt x="475993" y="1016000"/>
                </a:lnTo>
                <a:lnTo>
                  <a:pt x="1346600" y="1016000"/>
                </a:lnTo>
                <a:lnTo>
                  <a:pt x="1395043" y="1003300"/>
                </a:lnTo>
                <a:lnTo>
                  <a:pt x="1441692" y="990600"/>
                </a:lnTo>
                <a:lnTo>
                  <a:pt x="1486405" y="977900"/>
                </a:lnTo>
                <a:lnTo>
                  <a:pt x="1529044" y="965200"/>
                </a:lnTo>
                <a:lnTo>
                  <a:pt x="1568494" y="952500"/>
                </a:lnTo>
                <a:lnTo>
                  <a:pt x="1605276" y="939800"/>
                </a:lnTo>
                <a:lnTo>
                  <a:pt x="1639350" y="927100"/>
                </a:lnTo>
                <a:lnTo>
                  <a:pt x="739978" y="927100"/>
                </a:lnTo>
                <a:lnTo>
                  <a:pt x="685033" y="914400"/>
                </a:lnTo>
                <a:close/>
              </a:path>
              <a:path w="1823084" h="1841500" extrusionOk="0">
                <a:moveTo>
                  <a:pt x="1670672" y="914400"/>
                </a:moveTo>
                <a:lnTo>
                  <a:pt x="1137553" y="914400"/>
                </a:lnTo>
                <a:lnTo>
                  <a:pt x="1082607" y="927100"/>
                </a:lnTo>
                <a:lnTo>
                  <a:pt x="1639350" y="927100"/>
                </a:lnTo>
                <a:lnTo>
                  <a:pt x="1670672" y="914400"/>
                </a:lnTo>
                <a:close/>
              </a:path>
              <a:path w="1823084" h="1841500" extrusionOk="0">
                <a:moveTo>
                  <a:pt x="1137689" y="622300"/>
                </a:moveTo>
                <a:lnTo>
                  <a:pt x="684897" y="622300"/>
                </a:lnTo>
                <a:lnTo>
                  <a:pt x="740207" y="635000"/>
                </a:lnTo>
                <a:lnTo>
                  <a:pt x="1082378" y="635000"/>
                </a:lnTo>
                <a:lnTo>
                  <a:pt x="1137689" y="622300"/>
                </a:lnTo>
                <a:close/>
              </a:path>
              <a:path w="1823084" h="1841500" extrusionOk="0">
                <a:moveTo>
                  <a:pt x="1244892" y="609600"/>
                </a:moveTo>
                <a:lnTo>
                  <a:pt x="577698" y="609600"/>
                </a:lnTo>
                <a:lnTo>
                  <a:pt x="630681" y="622300"/>
                </a:lnTo>
                <a:lnTo>
                  <a:pt x="1191907" y="622300"/>
                </a:lnTo>
                <a:lnTo>
                  <a:pt x="1244892" y="609600"/>
                </a:lnTo>
                <a:close/>
              </a:path>
              <a:path w="1823084" h="1841500" extrusionOk="0">
                <a:moveTo>
                  <a:pt x="1395043" y="584200"/>
                </a:moveTo>
                <a:lnTo>
                  <a:pt x="427551" y="584200"/>
                </a:lnTo>
                <a:lnTo>
                  <a:pt x="526089" y="609600"/>
                </a:lnTo>
                <a:lnTo>
                  <a:pt x="1296503" y="609600"/>
                </a:lnTo>
                <a:lnTo>
                  <a:pt x="1395043" y="584200"/>
                </a:lnTo>
                <a:close/>
              </a:path>
              <a:path w="1823084" h="1841500" extrusionOk="0">
                <a:moveTo>
                  <a:pt x="631445" y="495300"/>
                </a:moveTo>
                <a:lnTo>
                  <a:pt x="151924" y="495300"/>
                </a:lnTo>
                <a:lnTo>
                  <a:pt x="183247" y="520700"/>
                </a:lnTo>
                <a:lnTo>
                  <a:pt x="254103" y="546100"/>
                </a:lnTo>
                <a:lnTo>
                  <a:pt x="293553" y="558800"/>
                </a:lnTo>
                <a:lnTo>
                  <a:pt x="336191" y="571500"/>
                </a:lnTo>
                <a:lnTo>
                  <a:pt x="380904" y="584200"/>
                </a:lnTo>
                <a:lnTo>
                  <a:pt x="1441691" y="584200"/>
                </a:lnTo>
                <a:lnTo>
                  <a:pt x="1486405" y="571500"/>
                </a:lnTo>
                <a:lnTo>
                  <a:pt x="1529044" y="558800"/>
                </a:lnTo>
                <a:lnTo>
                  <a:pt x="1568494" y="546100"/>
                </a:lnTo>
                <a:lnTo>
                  <a:pt x="1605276" y="533400"/>
                </a:lnTo>
                <a:lnTo>
                  <a:pt x="1655011" y="508000"/>
                </a:lnTo>
                <a:lnTo>
                  <a:pt x="685033" y="508000"/>
                </a:lnTo>
                <a:lnTo>
                  <a:pt x="631445" y="495300"/>
                </a:lnTo>
                <a:close/>
              </a:path>
              <a:path w="1823084" h="1841500" extrusionOk="0">
                <a:moveTo>
                  <a:pt x="1670672" y="495300"/>
                </a:moveTo>
                <a:lnTo>
                  <a:pt x="1191142" y="495300"/>
                </a:lnTo>
                <a:lnTo>
                  <a:pt x="1137553" y="508000"/>
                </a:lnTo>
                <a:lnTo>
                  <a:pt x="1655011" y="508000"/>
                </a:lnTo>
                <a:lnTo>
                  <a:pt x="1670672" y="495300"/>
                </a:lnTo>
                <a:close/>
              </a:path>
              <a:path w="1823084" h="1841500" extrusionOk="0">
                <a:moveTo>
                  <a:pt x="1244888" y="25400"/>
                </a:moveTo>
                <a:lnTo>
                  <a:pt x="577680" y="25400"/>
                </a:lnTo>
                <a:lnTo>
                  <a:pt x="526071" y="38100"/>
                </a:lnTo>
                <a:lnTo>
                  <a:pt x="1296499" y="38100"/>
                </a:lnTo>
                <a:lnTo>
                  <a:pt x="1244888" y="25400"/>
                </a:lnTo>
                <a:close/>
              </a:path>
              <a:path w="1823084" h="1841500" extrusionOk="0">
                <a:moveTo>
                  <a:pt x="1137684" y="12700"/>
                </a:moveTo>
                <a:lnTo>
                  <a:pt x="684880" y="12700"/>
                </a:lnTo>
                <a:lnTo>
                  <a:pt x="630663" y="25400"/>
                </a:lnTo>
                <a:lnTo>
                  <a:pt x="1191903" y="25400"/>
                </a:lnTo>
                <a:lnTo>
                  <a:pt x="1137684" y="12700"/>
                </a:lnTo>
                <a:close/>
              </a:path>
              <a:path w="1823084" h="1841500" extrusionOk="0">
                <a:moveTo>
                  <a:pt x="969028" y="0"/>
                </a:moveTo>
                <a:lnTo>
                  <a:pt x="853529" y="0"/>
                </a:lnTo>
                <a:lnTo>
                  <a:pt x="796453" y="12700"/>
                </a:lnTo>
                <a:lnTo>
                  <a:pt x="1026106" y="12700"/>
                </a:lnTo>
                <a:lnTo>
                  <a:pt x="96902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5"/>
          <p:cNvSpPr txBox="1"/>
          <p:nvPr/>
        </p:nvSpPr>
        <p:spPr>
          <a:xfrm>
            <a:off x="906780" y="2491422"/>
            <a:ext cx="11583035" cy="5474335"/>
          </a:xfrm>
          <a:prstGeom prst="rect">
            <a:avLst/>
          </a:prstGeom>
          <a:noFill/>
          <a:ln>
            <a:noFill/>
          </a:ln>
        </p:spPr>
        <p:txBody>
          <a:bodyPr spcFirstLastPara="1" wrap="square" lIns="0" tIns="8875" rIns="0" bIns="0" anchor="t" anchorCtr="0">
            <a:spAutoFit/>
          </a:bodyPr>
          <a:lstStyle/>
          <a:p>
            <a:pPr marL="353060" marR="5080" lvl="0" indent="-340994" algn="just" rtl="0">
              <a:lnSpc>
                <a:spcPct val="100800"/>
              </a:lnSpc>
              <a:spcBef>
                <a:spcPts val="0"/>
              </a:spcBef>
              <a:spcAft>
                <a:spcPts val="0"/>
              </a:spcAft>
              <a:buClr>
                <a:schemeClr val="dk1"/>
              </a:buClr>
              <a:buSzPts val="3150"/>
              <a:buFont typeface="Arial"/>
              <a:buChar char="•"/>
            </a:pPr>
            <a:r>
              <a:rPr lang="en-US" sz="3150" b="1">
                <a:solidFill>
                  <a:schemeClr val="dk1"/>
                </a:solidFill>
                <a:latin typeface="Tahoma"/>
                <a:ea typeface="Tahoma"/>
                <a:cs typeface="Tahoma"/>
                <a:sym typeface="Tahoma"/>
              </a:rPr>
              <a:t>Focus</a:t>
            </a:r>
            <a:r>
              <a:rPr lang="en-US" sz="3150">
                <a:solidFill>
                  <a:schemeClr val="dk1"/>
                </a:solidFill>
                <a:latin typeface="Lucida Sans"/>
                <a:ea typeface="Lucida Sans"/>
                <a:cs typeface="Lucida Sans"/>
                <a:sym typeface="Lucida Sans"/>
              </a:rPr>
              <a:t>: Designing a robust </a:t>
            </a:r>
            <a:r>
              <a:rPr lang="en-US" sz="3150" b="1">
                <a:solidFill>
                  <a:schemeClr val="dk1"/>
                </a:solidFill>
                <a:latin typeface="Tahoma"/>
                <a:ea typeface="Tahoma"/>
                <a:cs typeface="Tahoma"/>
                <a:sym typeface="Tahoma"/>
              </a:rPr>
              <a:t>SQL database schema </a:t>
            </a:r>
            <a:r>
              <a:rPr lang="en-US" sz="3150">
                <a:solidFill>
                  <a:schemeClr val="dk1"/>
                </a:solidFill>
                <a:latin typeface="Lucida Sans"/>
                <a:ea typeface="Lucida Sans"/>
                <a:cs typeface="Lucida Sans"/>
                <a:sym typeface="Lucida Sans"/>
              </a:rPr>
              <a:t>to  effectively manage customer data. This schema will  handle everything from </a:t>
            </a:r>
            <a:r>
              <a:rPr lang="en-US" sz="3150" b="1">
                <a:solidFill>
                  <a:schemeClr val="dk1"/>
                </a:solidFill>
                <a:latin typeface="Tahoma"/>
                <a:ea typeface="Tahoma"/>
                <a:cs typeface="Tahoma"/>
                <a:sym typeface="Tahoma"/>
              </a:rPr>
              <a:t>customer details </a:t>
            </a:r>
            <a:r>
              <a:rPr lang="en-US" sz="3150">
                <a:solidFill>
                  <a:schemeClr val="dk1"/>
                </a:solidFill>
                <a:latin typeface="Lucida Sans"/>
                <a:ea typeface="Lucida Sans"/>
                <a:cs typeface="Lucida Sans"/>
                <a:sym typeface="Lucida Sans"/>
              </a:rPr>
              <a:t>to  </a:t>
            </a:r>
            <a:r>
              <a:rPr lang="en-US" sz="3150" b="1">
                <a:solidFill>
                  <a:schemeClr val="dk1"/>
                </a:solidFill>
                <a:latin typeface="Tahoma"/>
                <a:ea typeface="Tahoma"/>
                <a:cs typeface="Tahoma"/>
                <a:sym typeface="Tahoma"/>
              </a:rPr>
              <a:t>interactions</a:t>
            </a:r>
            <a:r>
              <a:rPr lang="en-US" sz="3150">
                <a:solidFill>
                  <a:schemeClr val="dk1"/>
                </a:solidFill>
                <a:latin typeface="Lucida Sans"/>
                <a:ea typeface="Lucida Sans"/>
                <a:cs typeface="Lucida Sans"/>
                <a:sym typeface="Lucida Sans"/>
              </a:rPr>
              <a:t>, providing a solid foundation for future  data analysis and reporting.</a:t>
            </a:r>
            <a:endParaRPr sz="3150">
              <a:solidFill>
                <a:schemeClr val="dk1"/>
              </a:solidFill>
              <a:latin typeface="Lucida Sans"/>
              <a:ea typeface="Lucida Sans"/>
              <a:cs typeface="Lucida Sans"/>
              <a:sym typeface="Lucida Sans"/>
            </a:endParaRPr>
          </a:p>
          <a:p>
            <a:pPr marL="0" marR="0" lvl="0" indent="0" algn="l" rtl="0">
              <a:lnSpc>
                <a:spcPct val="100000"/>
              </a:lnSpc>
              <a:spcBef>
                <a:spcPts val="25"/>
              </a:spcBef>
              <a:spcAft>
                <a:spcPts val="0"/>
              </a:spcAft>
              <a:buClr>
                <a:schemeClr val="dk1"/>
              </a:buClr>
              <a:buSzPts val="5100"/>
              <a:buFont typeface="Arial"/>
              <a:buNone/>
            </a:pPr>
            <a:endParaRPr sz="5100">
              <a:solidFill>
                <a:schemeClr val="dk1"/>
              </a:solidFill>
              <a:latin typeface="Lucida Sans"/>
              <a:ea typeface="Lucida Sans"/>
              <a:cs typeface="Lucida Sans"/>
              <a:sym typeface="Lucida Sans"/>
            </a:endParaRPr>
          </a:p>
          <a:p>
            <a:pPr marL="789305" marR="1798954" lvl="1" indent="-363220" algn="just" rtl="0">
              <a:lnSpc>
                <a:spcPct val="99600"/>
              </a:lnSpc>
              <a:spcBef>
                <a:spcPts val="0"/>
              </a:spcBef>
              <a:spcAft>
                <a:spcPts val="0"/>
              </a:spcAft>
              <a:buClr>
                <a:schemeClr val="dk1"/>
              </a:buClr>
              <a:buSzPts val="3350"/>
              <a:buFont typeface="Arial"/>
              <a:buChar char="•"/>
            </a:pPr>
            <a:r>
              <a:rPr lang="en-US" sz="3350" b="1" i="0" u="none" strike="noStrike" cap="none">
                <a:solidFill>
                  <a:schemeClr val="dk1"/>
                </a:solidFill>
                <a:latin typeface="Tahoma"/>
                <a:ea typeface="Tahoma"/>
                <a:cs typeface="Tahoma"/>
                <a:sym typeface="Tahoma"/>
              </a:rPr>
              <a:t>Key Message: </a:t>
            </a:r>
            <a:r>
              <a:rPr lang="en-US" sz="3350" b="0" i="0" u="none" strike="noStrike" cap="none">
                <a:solidFill>
                  <a:schemeClr val="dk1"/>
                </a:solidFill>
                <a:latin typeface="Lucida Sans"/>
                <a:ea typeface="Lucida Sans"/>
                <a:cs typeface="Lucida Sans"/>
                <a:sym typeface="Lucida Sans"/>
              </a:rPr>
              <a:t>A well-designed database  is the cornerstone of effective customer  data management, ensuring data  consistency, integrity, and scalability.</a:t>
            </a:r>
            <a:endParaRPr sz="3350" b="0" i="0" u="none" strike="noStrike" cap="none">
              <a:solidFill>
                <a:schemeClr val="dk1"/>
              </a:solidFill>
              <a:latin typeface="Lucida Sans"/>
              <a:ea typeface="Lucida Sans"/>
              <a:cs typeface="Lucida Sans"/>
              <a:sym typeface="Lucida Sans"/>
            </a:endParaRPr>
          </a:p>
        </p:txBody>
      </p:sp>
      <p:sp>
        <p:nvSpPr>
          <p:cNvPr id="254" name="Google Shape;254;p5"/>
          <p:cNvSpPr txBox="1">
            <a:spLocks noGrp="1"/>
          </p:cNvSpPr>
          <p:nvPr>
            <p:ph type="title"/>
          </p:nvPr>
        </p:nvSpPr>
        <p:spPr>
          <a:xfrm>
            <a:off x="5824220" y="562863"/>
            <a:ext cx="666559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1. Database Design</a:t>
            </a:r>
            <a:endParaRPr sz="4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
          <p:cNvSpPr txBox="1">
            <a:spLocks noGrp="1"/>
          </p:cNvSpPr>
          <p:nvPr>
            <p:ph type="title"/>
          </p:nvPr>
        </p:nvSpPr>
        <p:spPr>
          <a:xfrm>
            <a:off x="3623945" y="1009396"/>
            <a:ext cx="9614535"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a:solidFill>
                  <a:srgbClr val="000000"/>
                </a:solidFill>
              </a:rPr>
              <a:t>2. SQL Database Implementation</a:t>
            </a:r>
            <a:endParaRPr sz="450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396" r="9569"/>
          <a:stretch/>
        </p:blipFill>
        <p:spPr>
          <a:xfrm>
            <a:off x="10718800" y="4154372"/>
            <a:ext cx="7416800" cy="5631232"/>
          </a:xfrm>
          <a:prstGeom prst="rect">
            <a:avLst/>
          </a:prstGeom>
        </p:spPr>
      </p:pic>
      <p:sp>
        <p:nvSpPr>
          <p:cNvPr id="260" name="Google Shape;260;p6"/>
          <p:cNvSpPr txBox="1"/>
          <p:nvPr/>
        </p:nvSpPr>
        <p:spPr>
          <a:xfrm>
            <a:off x="943355" y="2024507"/>
            <a:ext cx="11121645" cy="7063142"/>
          </a:xfrm>
          <a:prstGeom prst="rect">
            <a:avLst/>
          </a:prstGeom>
          <a:noFill/>
          <a:ln>
            <a:noFill/>
          </a:ln>
        </p:spPr>
        <p:txBody>
          <a:bodyPr spcFirstLastPara="1" wrap="square" lIns="0" tIns="6975" rIns="0" bIns="0" anchor="t" anchorCtr="0">
            <a:spAutoFit/>
          </a:bodyPr>
          <a:lstStyle/>
          <a:p>
            <a:pPr marL="767715" marR="5080" lvl="0" indent="-571500" algn="l" rtl="0">
              <a:lnSpc>
                <a:spcPct val="110100"/>
              </a:lnSpc>
              <a:spcBef>
                <a:spcPts val="0"/>
              </a:spcBef>
              <a:spcAft>
                <a:spcPts val="0"/>
              </a:spcAft>
              <a:buClr>
                <a:schemeClr val="dk1"/>
              </a:buClr>
              <a:buSzPts val="3950"/>
              <a:buFont typeface="Arial" panose="020B0604020202020204" pitchFamily="34" charset="0"/>
              <a:buChar char="•"/>
            </a:pPr>
            <a:r>
              <a:rPr lang="en-US" sz="3950" b="1" dirty="0">
                <a:solidFill>
                  <a:schemeClr val="dk1"/>
                </a:solidFill>
                <a:latin typeface="Calibri"/>
                <a:ea typeface="Calibri"/>
                <a:cs typeface="Calibri"/>
                <a:sym typeface="Calibri"/>
              </a:rPr>
              <a:t>Focus</a:t>
            </a:r>
            <a:r>
              <a:rPr lang="en-US" sz="3950" dirty="0">
                <a:solidFill>
                  <a:schemeClr val="dk1"/>
                </a:solidFill>
                <a:latin typeface="Calibri"/>
                <a:ea typeface="Calibri"/>
                <a:cs typeface="Calibri"/>
                <a:sym typeface="Calibri"/>
              </a:rPr>
              <a:t>: Using </a:t>
            </a:r>
            <a:r>
              <a:rPr lang="en-US" sz="3950" b="1" dirty="0">
                <a:solidFill>
                  <a:schemeClr val="dk1"/>
                </a:solidFill>
                <a:latin typeface="Calibri"/>
                <a:ea typeface="Calibri"/>
                <a:cs typeface="Calibri"/>
                <a:sym typeface="Calibri"/>
              </a:rPr>
              <a:t>Microsoft SQL Server </a:t>
            </a:r>
            <a:r>
              <a:rPr lang="en-US" sz="3950" dirty="0">
                <a:solidFill>
                  <a:schemeClr val="dk1"/>
                </a:solidFill>
                <a:latin typeface="Calibri"/>
                <a:ea typeface="Calibri"/>
                <a:cs typeface="Calibri"/>
                <a:sym typeface="Calibri"/>
              </a:rPr>
              <a:t>to create and  populate a fully functioning database. This includes  setting up the necessary tables and relationships for handling complex customer datasets.</a:t>
            </a:r>
            <a:endParaRPr sz="3950" dirty="0">
              <a:solidFill>
                <a:schemeClr val="dk1"/>
              </a:solidFill>
              <a:latin typeface="Calibri"/>
              <a:ea typeface="Calibri"/>
              <a:cs typeface="Calibri"/>
              <a:sym typeface="Calibri"/>
            </a:endParaRPr>
          </a:p>
          <a:p>
            <a:pPr marR="1894839" lvl="0" algn="l" rtl="0">
              <a:lnSpc>
                <a:spcPct val="116399"/>
              </a:lnSpc>
              <a:spcBef>
                <a:spcPts val="5"/>
              </a:spcBef>
              <a:spcAft>
                <a:spcPts val="0"/>
              </a:spcAft>
              <a:buClr>
                <a:schemeClr val="dk1"/>
              </a:buClr>
              <a:buSzPts val="3600"/>
            </a:pPr>
            <a:endParaRPr lang="en-US" sz="2800" dirty="0">
              <a:solidFill>
                <a:schemeClr val="dk1"/>
              </a:solidFill>
              <a:latin typeface="Calibri"/>
              <a:ea typeface="Calibri"/>
              <a:cs typeface="Calibri"/>
              <a:sym typeface="Calibri"/>
            </a:endParaRPr>
          </a:p>
          <a:p>
            <a:pPr marL="571500" marR="1894839" lvl="0" indent="-571500" algn="l" rtl="0">
              <a:lnSpc>
                <a:spcPct val="116399"/>
              </a:lnSpc>
              <a:spcBef>
                <a:spcPts val="5"/>
              </a:spcBef>
              <a:spcAft>
                <a:spcPts val="0"/>
              </a:spcAft>
              <a:buClr>
                <a:schemeClr val="dk1"/>
              </a:buClr>
              <a:buSzPts val="3600"/>
              <a:buFont typeface="Arial" panose="020B0604020202020204" pitchFamily="34" charset="0"/>
              <a:buChar char="•"/>
            </a:pPr>
            <a:r>
              <a:rPr lang="en-US" sz="3600" b="1" dirty="0">
                <a:solidFill>
                  <a:schemeClr val="dk1"/>
                </a:solidFill>
                <a:latin typeface="Calibri"/>
                <a:ea typeface="Calibri"/>
                <a:cs typeface="Calibri"/>
                <a:sym typeface="Calibri"/>
              </a:rPr>
              <a:t>Key Message</a:t>
            </a:r>
            <a:r>
              <a:rPr lang="en-US" sz="3600" dirty="0">
                <a:solidFill>
                  <a:schemeClr val="dk1"/>
                </a:solidFill>
                <a:latin typeface="Calibri"/>
                <a:ea typeface="Calibri"/>
                <a:cs typeface="Calibri"/>
                <a:sym typeface="Calibri"/>
              </a:rPr>
              <a:t>: Leverage </a:t>
            </a:r>
            <a:r>
              <a:rPr lang="en-US" sz="3600" b="1" dirty="0">
                <a:solidFill>
                  <a:schemeClr val="dk1"/>
                </a:solidFill>
                <a:latin typeface="Calibri"/>
                <a:ea typeface="Calibri"/>
                <a:cs typeface="Calibri"/>
                <a:sym typeface="Calibri"/>
              </a:rPr>
              <a:t>SQL Server's </a:t>
            </a:r>
            <a:r>
              <a:rPr lang="en-US" sz="3600" dirty="0">
                <a:solidFill>
                  <a:schemeClr val="dk1"/>
                </a:solidFill>
                <a:latin typeface="Calibri"/>
                <a:ea typeface="Calibri"/>
                <a:cs typeface="Calibri"/>
                <a:sym typeface="Calibri"/>
              </a:rPr>
              <a:t>powerful  capabilities to manage large volumes of customer data efficiently, ensuring that all information is organized and accessible for future analysis.</a:t>
            </a:r>
            <a:endParaRPr sz="3600"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7"/>
          <p:cNvSpPr/>
          <p:nvPr/>
        </p:nvSpPr>
        <p:spPr>
          <a:xfrm>
            <a:off x="581176" y="2794380"/>
            <a:ext cx="16792423" cy="821055"/>
          </a:xfrm>
          <a:custGeom>
            <a:avLst/>
            <a:gdLst/>
            <a:ahLst/>
            <a:cxnLst/>
            <a:rect l="l" t="t" r="r" b="b"/>
            <a:pathLst>
              <a:path w="7886700" h="767714" extrusionOk="0">
                <a:moveTo>
                  <a:pt x="7886332" y="99263"/>
                </a:moveTo>
                <a:lnTo>
                  <a:pt x="7788034" y="99263"/>
                </a:lnTo>
                <a:lnTo>
                  <a:pt x="7788034" y="767346"/>
                </a:lnTo>
                <a:lnTo>
                  <a:pt x="7886332" y="767346"/>
                </a:lnTo>
                <a:lnTo>
                  <a:pt x="7886332" y="99263"/>
                </a:lnTo>
                <a:close/>
              </a:path>
              <a:path w="7886700" h="767714" extrusionOk="0">
                <a:moveTo>
                  <a:pt x="7886332" y="0"/>
                </a:moveTo>
                <a:lnTo>
                  <a:pt x="0" y="0"/>
                </a:lnTo>
                <a:lnTo>
                  <a:pt x="0" y="99187"/>
                </a:lnTo>
                <a:lnTo>
                  <a:pt x="0" y="766724"/>
                </a:lnTo>
                <a:lnTo>
                  <a:pt x="98298" y="766724"/>
                </a:lnTo>
                <a:lnTo>
                  <a:pt x="98298" y="99187"/>
                </a:lnTo>
                <a:lnTo>
                  <a:pt x="7886332" y="99187"/>
                </a:lnTo>
                <a:lnTo>
                  <a:pt x="7886332"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7"/>
          <p:cNvSpPr/>
          <p:nvPr/>
        </p:nvSpPr>
        <p:spPr>
          <a:xfrm>
            <a:off x="592063" y="7581900"/>
            <a:ext cx="16781536" cy="1033945"/>
          </a:xfrm>
          <a:custGeom>
            <a:avLst/>
            <a:gdLst/>
            <a:ahLst/>
            <a:cxnLst/>
            <a:rect l="l" t="t" r="r" b="b"/>
            <a:pathLst>
              <a:path w="7886700" h="767079" extrusionOk="0">
                <a:moveTo>
                  <a:pt x="7886332" y="0"/>
                </a:moveTo>
                <a:lnTo>
                  <a:pt x="7788034" y="0"/>
                </a:lnTo>
                <a:lnTo>
                  <a:pt x="7788034" y="667880"/>
                </a:lnTo>
                <a:lnTo>
                  <a:pt x="98298" y="667880"/>
                </a:lnTo>
                <a:lnTo>
                  <a:pt x="98298" y="342"/>
                </a:lnTo>
                <a:lnTo>
                  <a:pt x="0" y="342"/>
                </a:lnTo>
                <a:lnTo>
                  <a:pt x="0" y="667880"/>
                </a:lnTo>
                <a:lnTo>
                  <a:pt x="0" y="767054"/>
                </a:lnTo>
                <a:lnTo>
                  <a:pt x="7886332" y="767054"/>
                </a:lnTo>
                <a:lnTo>
                  <a:pt x="7886332" y="668083"/>
                </a:lnTo>
                <a:lnTo>
                  <a:pt x="7886332" y="667880"/>
                </a:lnTo>
                <a:lnTo>
                  <a:pt x="7886332" y="0"/>
                </a:lnTo>
                <a:close/>
              </a:path>
            </a:pathLst>
          </a:custGeom>
          <a:solidFill>
            <a:srgbClr val="1C1B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7"/>
          <p:cNvSpPr txBox="1">
            <a:spLocks noGrp="1"/>
          </p:cNvSpPr>
          <p:nvPr>
            <p:ph type="title"/>
          </p:nvPr>
        </p:nvSpPr>
        <p:spPr>
          <a:xfrm>
            <a:off x="4390009" y="562863"/>
            <a:ext cx="12221591" cy="7124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500" dirty="0">
                <a:solidFill>
                  <a:srgbClr val="000000"/>
                </a:solidFill>
              </a:rPr>
              <a:t>2. SQL Database Implementation</a:t>
            </a:r>
            <a:endParaRPr sz="4500" dirty="0"/>
          </a:p>
        </p:txBody>
      </p:sp>
      <p:pic>
        <p:nvPicPr>
          <p:cNvPr id="5" name="Picture 4">
            <a:extLst>
              <a:ext uri="{FF2B5EF4-FFF2-40B4-BE49-F238E27FC236}">
                <a16:creationId xmlns:a16="http://schemas.microsoft.com/office/drawing/2014/main" id="{4728D7A6-E8F9-4E79-BBDB-8610418D512C}"/>
              </a:ext>
            </a:extLst>
          </p:cNvPr>
          <p:cNvPicPr>
            <a:picLocks noChangeAspect="1"/>
          </p:cNvPicPr>
          <p:nvPr/>
        </p:nvPicPr>
        <p:blipFill rotWithShape="1">
          <a:blip r:embed="rId3"/>
          <a:srcRect l="1086" t="21601" b="21601"/>
          <a:stretch/>
        </p:blipFill>
        <p:spPr>
          <a:xfrm>
            <a:off x="914401" y="3041871"/>
            <a:ext cx="15030955" cy="51135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1112</Words>
  <Application>Microsoft Office PowerPoint</Application>
  <PresentationFormat>Custom</PresentationFormat>
  <Paragraphs>114</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Times New Roman</vt:lpstr>
      <vt:lpstr>Tahoma</vt:lpstr>
      <vt:lpstr>Lucida Sans</vt:lpstr>
      <vt:lpstr>Calibri</vt:lpstr>
      <vt:lpstr>Office Theme</vt:lpstr>
      <vt:lpstr>CUSTOMER</vt:lpstr>
      <vt:lpstr>Team Members</vt:lpstr>
      <vt:lpstr>Agenda</vt:lpstr>
      <vt:lpstr>Problem Statement</vt:lpstr>
      <vt:lpstr>Overview</vt:lpstr>
      <vt:lpstr>Week 1</vt:lpstr>
      <vt:lpstr>1. Database Design</vt:lpstr>
      <vt:lpstr>2. SQL Database Implementation</vt:lpstr>
      <vt:lpstr>2. SQL Database Implementation</vt:lpstr>
      <vt:lpstr>3. SQL Queries for Data Extraction and Analysis</vt:lpstr>
      <vt:lpstr>3. SQL Queries for Data Extraction and Analysis</vt:lpstr>
      <vt:lpstr>3. SQL Queries for Data Extraction and Analysis</vt:lpstr>
      <vt:lpstr>3. SQL Queries for Data Extraction and Analysis</vt:lpstr>
      <vt:lpstr>Week 2</vt:lpstr>
      <vt:lpstr>2. SQL Data Warehouse  Implementation</vt:lpstr>
      <vt:lpstr>3. Data Integration</vt:lpstr>
      <vt:lpstr>3. Data Integration</vt:lpstr>
      <vt:lpstr>Week 3</vt:lpstr>
      <vt:lpstr>Data AZURE</vt:lpstr>
      <vt:lpstr>Sales Forecasting with ARIMA Model</vt:lpstr>
      <vt:lpstr>Data Ingestion Process from SQL Server</vt:lpstr>
      <vt:lpstr>Exploratory Data Analysis (EDA)</vt:lpstr>
      <vt:lpstr>PowerPoint Presentation</vt:lpstr>
      <vt:lpstr>Exploratory Data Analysis (EDA)</vt:lpstr>
      <vt:lpstr>Exploratory Data Analysis (EDA)</vt:lpstr>
      <vt:lpstr>Week 4</vt:lpstr>
      <vt:lpstr>1. MLOps Implementation with Streamlit</vt:lpstr>
      <vt:lpstr>2. Model Deployment</vt:lpstr>
      <vt:lpstr>PowerPoint Presentation</vt:lpstr>
      <vt:lpstr>PowerPoint Presentation</vt:lpstr>
      <vt:lpstr>PowerPoint Presentation</vt:lpstr>
      <vt:lpstr>PowerPoint Presentation</vt:lpstr>
      <vt:lpstr>PowerPoint Presentation</vt:lpstr>
      <vt:lpstr>PRESENTATI ON - 2024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dc:title>
  <dc:creator>Ahmed Ahmed Khamis</dc:creator>
  <cp:lastModifiedBy>AHMED AHMED KHAMES</cp:lastModifiedBy>
  <cp:revision>25</cp:revision>
  <dcterms:created xsi:type="dcterms:W3CDTF">2024-10-23T22:32:55Z</dcterms:created>
  <dcterms:modified xsi:type="dcterms:W3CDTF">2024-11-04T05:00:53Z</dcterms:modified>
</cp:coreProperties>
</file>